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5" r:id="rId4"/>
    <p:sldMasterId id="2147483933" r:id="rId5"/>
    <p:sldMasterId id="2147483885" r:id="rId6"/>
    <p:sldMasterId id="2147483839" r:id="rId7"/>
    <p:sldMasterId id="2147483916" r:id="rId8"/>
  </p:sldMasterIdLst>
  <p:notesMasterIdLst>
    <p:notesMasterId r:id="rId106"/>
  </p:notesMasterIdLst>
  <p:handoutMasterIdLst>
    <p:handoutMasterId r:id="rId107"/>
  </p:handoutMasterIdLst>
  <p:sldIdLst>
    <p:sldId id="403" r:id="rId9"/>
    <p:sldId id="404" r:id="rId10"/>
    <p:sldId id="416" r:id="rId11"/>
    <p:sldId id="493" r:id="rId12"/>
    <p:sldId id="486" r:id="rId13"/>
    <p:sldId id="585" r:id="rId14"/>
    <p:sldId id="568" r:id="rId15"/>
    <p:sldId id="567" r:id="rId16"/>
    <p:sldId id="570" r:id="rId17"/>
    <p:sldId id="535" r:id="rId18"/>
    <p:sldId id="569" r:id="rId19"/>
    <p:sldId id="571" r:id="rId20"/>
    <p:sldId id="576" r:id="rId21"/>
    <p:sldId id="577" r:id="rId22"/>
    <p:sldId id="578" r:id="rId23"/>
    <p:sldId id="579" r:id="rId24"/>
    <p:sldId id="560" r:id="rId25"/>
    <p:sldId id="561" r:id="rId26"/>
    <p:sldId id="495" r:id="rId27"/>
    <p:sldId id="436" r:id="rId28"/>
    <p:sldId id="504" r:id="rId29"/>
    <p:sldId id="551" r:id="rId30"/>
    <p:sldId id="447" r:id="rId31"/>
    <p:sldId id="496" r:id="rId32"/>
    <p:sldId id="498" r:id="rId33"/>
    <p:sldId id="497" r:id="rId34"/>
    <p:sldId id="500" r:id="rId35"/>
    <p:sldId id="507" r:id="rId36"/>
    <p:sldId id="582" r:id="rId37"/>
    <p:sldId id="583" r:id="rId38"/>
    <p:sldId id="584" r:id="rId39"/>
    <p:sldId id="502" r:id="rId40"/>
    <p:sldId id="509" r:id="rId41"/>
    <p:sldId id="543" r:id="rId42"/>
    <p:sldId id="540" r:id="rId43"/>
    <p:sldId id="544" r:id="rId44"/>
    <p:sldId id="545" r:id="rId45"/>
    <p:sldId id="542" r:id="rId46"/>
    <p:sldId id="566" r:id="rId47"/>
    <p:sldId id="552" r:id="rId48"/>
    <p:sldId id="556" r:id="rId49"/>
    <p:sldId id="550" r:id="rId50"/>
    <p:sldId id="558" r:id="rId51"/>
    <p:sldId id="506" r:id="rId52"/>
    <p:sldId id="572" r:id="rId53"/>
    <p:sldId id="586" r:id="rId54"/>
    <p:sldId id="448" r:id="rId55"/>
    <p:sldId id="532" r:id="rId56"/>
    <p:sldId id="423" r:id="rId57"/>
    <p:sldId id="425" r:id="rId58"/>
    <p:sldId id="419" r:id="rId59"/>
    <p:sldId id="564" r:id="rId60"/>
    <p:sldId id="421" r:id="rId61"/>
    <p:sldId id="418" r:id="rId62"/>
    <p:sldId id="523" r:id="rId63"/>
    <p:sldId id="503" r:id="rId64"/>
    <p:sldId id="563" r:id="rId65"/>
    <p:sldId id="511" r:id="rId66"/>
    <p:sldId id="538" r:id="rId67"/>
    <p:sldId id="529" r:id="rId68"/>
    <p:sldId id="525" r:id="rId69"/>
    <p:sldId id="472" r:id="rId70"/>
    <p:sldId id="471" r:id="rId71"/>
    <p:sldId id="481" r:id="rId72"/>
    <p:sldId id="470" r:id="rId73"/>
    <p:sldId id="484" r:id="rId74"/>
    <p:sldId id="383" r:id="rId75"/>
    <p:sldId id="426" r:id="rId76"/>
    <p:sldId id="468" r:id="rId77"/>
    <p:sldId id="469" r:id="rId78"/>
    <p:sldId id="420" r:id="rId79"/>
    <p:sldId id="442" r:id="rId80"/>
    <p:sldId id="510" r:id="rId81"/>
    <p:sldId id="522" r:id="rId82"/>
    <p:sldId id="487" r:id="rId83"/>
    <p:sldId id="519" r:id="rId84"/>
    <p:sldId id="516" r:id="rId85"/>
    <p:sldId id="515" r:id="rId86"/>
    <p:sldId id="517" r:id="rId87"/>
    <p:sldId id="573" r:id="rId88"/>
    <p:sldId id="574" r:id="rId89"/>
    <p:sldId id="575" r:id="rId90"/>
    <p:sldId id="513" r:id="rId91"/>
    <p:sldId id="489" r:id="rId92"/>
    <p:sldId id="527" r:id="rId93"/>
    <p:sldId id="548" r:id="rId94"/>
    <p:sldId id="429" r:id="rId95"/>
    <p:sldId id="505" r:id="rId96"/>
    <p:sldId id="549" r:id="rId97"/>
    <p:sldId id="557" r:id="rId98"/>
    <p:sldId id="531" r:id="rId99"/>
    <p:sldId id="565" r:id="rId100"/>
    <p:sldId id="559" r:id="rId101"/>
    <p:sldId id="555" r:id="rId102"/>
    <p:sldId id="553" r:id="rId103"/>
    <p:sldId id="554" r:id="rId104"/>
    <p:sldId id="537" r:id="rId105"/>
  </p:sldIdLst>
  <p:sldSz cx="12192000" cy="6858000"/>
  <p:notesSz cx="6858000" cy="9144000"/>
  <p:embeddedFontLst>
    <p:embeddedFont>
      <p:font typeface="Lato" panose="020F0502020204030203" pitchFamily="34" charset="0"/>
      <p:regular r:id="rId108"/>
      <p:bold r:id="rId109"/>
      <p:italic r:id="rId110"/>
      <p:boldItalic r:id="rId111"/>
    </p:embeddedFont>
    <p:embeddedFont>
      <p:font typeface="Lato Black" panose="020F0A02020204030203" pitchFamily="34" charset="0"/>
      <p:bold r:id="rId112"/>
      <p:boldItalic r:id="rId113"/>
    </p:embeddedFont>
    <p:embeddedFont>
      <p:font typeface="Lato Light" panose="020F0302020204030203" pitchFamily="34" charset="0"/>
      <p:regular r:id="rId114"/>
      <p:italic r:id="rId115"/>
    </p:embeddedFont>
    <p:embeddedFont>
      <p:font typeface="Montserrat" panose="00000500000000000000" pitchFamily="2" charset="0"/>
      <p:regular r:id="rId116"/>
      <p:bold r:id="rId117"/>
      <p:italic r:id="rId118"/>
      <p:boldItalic r:id="rId119"/>
    </p:embeddedFont>
    <p:embeddedFont>
      <p:font typeface="Montserrat SemiBold" panose="00000700000000000000" pitchFamily="2" charset="0"/>
      <p:regular r:id="rId120"/>
      <p:bold r:id="rId121"/>
      <p:italic r:id="rId122"/>
      <p:boldItalic r:id="rId123"/>
    </p:embeddedFont>
  </p:embeddedFontLst>
  <p:defaultTex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defaultTextStyle>
  <p:extLst>
    <p:ext uri="{521415D9-36F7-43E2-AB2F-B90AF26B5E84}">
      <p14:sectionLst xmlns:p14="http://schemas.microsoft.com/office/powerpoint/2010/main">
        <p14:section name="0 - Title Slide + Outline" id="{713909F2-824E-7E4A-8858-AB97E0114213}">
          <p14:sldIdLst>
            <p14:sldId id="403"/>
            <p14:sldId id="404"/>
          </p14:sldIdLst>
        </p14:section>
        <p14:section name="2 - Chapter Slide (if needed)" id="{1116935D-C54D-AD4A-AF2D-1D0A8D55681B}">
          <p14:sldIdLst>
            <p14:sldId id="416"/>
            <p14:sldId id="493"/>
            <p14:sldId id="486"/>
          </p14:sldIdLst>
        </p14:section>
        <p14:section name="3 - Interior Layouts" id="{8F40DFD2-F5BC-3C4C-8467-42FE1215B1D5}">
          <p14:sldIdLst>
            <p14:sldId id="585"/>
            <p14:sldId id="568"/>
            <p14:sldId id="567"/>
            <p14:sldId id="570"/>
            <p14:sldId id="535"/>
            <p14:sldId id="569"/>
            <p14:sldId id="571"/>
            <p14:sldId id="576"/>
            <p14:sldId id="577"/>
            <p14:sldId id="578"/>
            <p14:sldId id="579"/>
            <p14:sldId id="560"/>
            <p14:sldId id="561"/>
            <p14:sldId id="495"/>
            <p14:sldId id="436"/>
            <p14:sldId id="504"/>
            <p14:sldId id="551"/>
            <p14:sldId id="447"/>
            <p14:sldId id="496"/>
            <p14:sldId id="498"/>
            <p14:sldId id="497"/>
            <p14:sldId id="500"/>
            <p14:sldId id="507"/>
            <p14:sldId id="582"/>
            <p14:sldId id="583"/>
            <p14:sldId id="584"/>
            <p14:sldId id="502"/>
            <p14:sldId id="509"/>
            <p14:sldId id="543"/>
            <p14:sldId id="540"/>
            <p14:sldId id="544"/>
            <p14:sldId id="545"/>
            <p14:sldId id="542"/>
            <p14:sldId id="566"/>
            <p14:sldId id="552"/>
            <p14:sldId id="556"/>
            <p14:sldId id="550"/>
            <p14:sldId id="558"/>
            <p14:sldId id="506"/>
            <p14:sldId id="572"/>
            <p14:sldId id="586"/>
            <p14:sldId id="448"/>
            <p14:sldId id="532"/>
            <p14:sldId id="423"/>
            <p14:sldId id="425"/>
            <p14:sldId id="419"/>
            <p14:sldId id="564"/>
            <p14:sldId id="421"/>
            <p14:sldId id="418"/>
            <p14:sldId id="523"/>
            <p14:sldId id="503"/>
            <p14:sldId id="563"/>
            <p14:sldId id="511"/>
            <p14:sldId id="538"/>
            <p14:sldId id="529"/>
            <p14:sldId id="525"/>
            <p14:sldId id="472"/>
            <p14:sldId id="471"/>
            <p14:sldId id="481"/>
            <p14:sldId id="470"/>
            <p14:sldId id="484"/>
            <p14:sldId id="383"/>
            <p14:sldId id="426"/>
            <p14:sldId id="468"/>
            <p14:sldId id="469"/>
            <p14:sldId id="420"/>
            <p14:sldId id="442"/>
            <p14:sldId id="510"/>
            <p14:sldId id="522"/>
            <p14:sldId id="487"/>
            <p14:sldId id="519"/>
            <p14:sldId id="516"/>
            <p14:sldId id="515"/>
            <p14:sldId id="517"/>
            <p14:sldId id="573"/>
            <p14:sldId id="574"/>
            <p14:sldId id="575"/>
            <p14:sldId id="513"/>
            <p14:sldId id="489"/>
            <p14:sldId id="527"/>
            <p14:sldId id="548"/>
            <p14:sldId id="429"/>
            <p14:sldId id="505"/>
            <p14:sldId id="549"/>
            <p14:sldId id="557"/>
            <p14:sldId id="531"/>
            <p14:sldId id="565"/>
            <p14:sldId id="559"/>
            <p14:sldId id="555"/>
            <p14:sldId id="553"/>
            <p14:sldId id="554"/>
            <p14:sldId id="537"/>
          </p14:sldIdLst>
        </p14:section>
      </p14:sectionLst>
    </p:ext>
    <p:ext uri="{EFAFB233-063F-42B5-8137-9DF3F51BA10A}">
      <p15:sldGuideLst xmlns:p15="http://schemas.microsoft.com/office/powerpoint/2012/main">
        <p15:guide id="1" orient="horz" pos="144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A9DF31-8A93-7354-E512-1204A5E1E330}" name="Mary Anderson" initials="MA" userId="S::mary.anderson@pearson.com::d97ce383-d921-4e62-b57d-60ad355d2948" providerId="AD"/>
  <p188:author id="{89AB7234-73E5-C4E2-807A-33EDA797FBCA}" name="Miranda Pasturczak" initials="" userId="S::miranda.pasturczak@pearson.com::28cc5e96-62df-4c6a-9e54-b8fe8c6832b7" providerId="AD"/>
  <p188:author id="{C213F441-28D3-87EA-0724-0DB6ED8F8981}" name="Kim Carson" initials="KC" userId="S::Kim.Carson@pearson.com::de14b135-9c66-41a3-89f5-901129e83cf1" providerId="AD"/>
  <p188:author id="{0904684D-A2D7-63D5-6F21-C65E361D327E}" name="Kim Leaver" initials="KL" userId="S::kim.leaver@pearson.com::edcdd521-a8e1-40ed-ae69-6c7855d71b26" providerId="AD"/>
  <p188:author id="{6B02F85B-EB77-09B3-ED75-DAE465AF9CEE}" name="Kim Carson" initials="KC" userId="S::kim.carson@pearson.com::de14b135-9c66-41a3-89f5-901129e83cf1" providerId="AD"/>
  <p188:author id="{9229099B-BE74-BD88-DC76-B8094CE07B43}" name="Lisa Hathaway" initials="LH" userId="S::lisa.hathaway@pearson.com::6f092f1a-6150-4a82-86c6-347f04f318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50C3D"/>
    <a:srgbClr val="FFC231"/>
    <a:srgbClr val="C40D3D"/>
    <a:srgbClr val="015391"/>
    <a:srgbClr val="FFC22F"/>
    <a:srgbClr val="C40A3D"/>
    <a:srgbClr val="424B5A"/>
    <a:srgbClr val="014A84"/>
    <a:srgbClr val="0159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EE5054-797B-4C64-8E3B-3B73B57C5ACC}" v="18" dt="2026-01-23T19:52:50.3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guide orient="horz" pos="144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10.fntdata"/><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font" Target="fonts/font5.fntdata"/><Relationship Id="rId16" Type="http://schemas.openxmlformats.org/officeDocument/2006/relationships/slide" Target="slides/slide8.xml"/><Relationship Id="rId107" Type="http://schemas.openxmlformats.org/officeDocument/2006/relationships/handoutMaster" Target="handoutMasters/handoutMaster1.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font" Target="fonts/font16.fntdata"/><Relationship Id="rId128" Type="http://schemas.microsoft.com/office/2016/11/relationships/changesInfo" Target="changesInfos/changesInfo1.xml"/><Relationship Id="rId5" Type="http://schemas.openxmlformats.org/officeDocument/2006/relationships/slideMaster" Target="slideMasters/slideMaster2.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font" Target="fonts/font6.fntdata"/><Relationship Id="rId118" Type="http://schemas.openxmlformats.org/officeDocument/2006/relationships/font" Target="fonts/font11.fntdata"/><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font" Target="fonts/font1.fntdata"/><Relationship Id="rId124" Type="http://schemas.openxmlformats.org/officeDocument/2006/relationships/presProps" Target="presProps.xml"/><Relationship Id="rId129" Type="http://schemas.microsoft.com/office/2015/10/relationships/revisionInfo" Target="revisionInfo.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font" Target="fonts/font7.fntdata"/><Relationship Id="rId119" Type="http://schemas.openxmlformats.org/officeDocument/2006/relationships/font" Target="fonts/font12.fntdata"/><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microsoft.com/office/2018/10/relationships/authors" Target="authors.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font" Target="fonts/font2.fntdata"/><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font" Target="fonts/font13.fntdata"/><Relationship Id="rId125"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font" Target="fonts/font3.fntdata"/><Relationship Id="rId115" Type="http://schemas.openxmlformats.org/officeDocument/2006/relationships/font" Target="fonts/font8.fntdata"/><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font" Target="fonts/font14.fntdata"/><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font" Target="fonts/font9.fntdata"/><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font" Target="fonts/font4.fntdata"/><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notesMaster" Target="notesMasters/notesMaster1.xml"/><Relationship Id="rId127" Type="http://schemas.openxmlformats.org/officeDocument/2006/relationships/tableStyles" Target="tableStyles.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font" Target="fonts/font15.fntdata"/><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Ding -MSDE-" userId="af71b185-1e03-48ed-98a1-c145868fda51" providerId="ADAL" clId="{61E46445-5BA0-4815-8DEB-D9FC950D5CA6}"/>
    <pc:docChg chg="undo custSel addSld delSld modSld modSection">
      <pc:chgData name="Jennifer Ding -MSDE-" userId="af71b185-1e03-48ed-98a1-c145868fda51" providerId="ADAL" clId="{61E46445-5BA0-4815-8DEB-D9FC950D5CA6}" dt="2026-01-23T15:28:14.093" v="280" actId="20577"/>
      <pc:docMkLst>
        <pc:docMk/>
      </pc:docMkLst>
      <pc:sldChg chg="modSp mod">
        <pc:chgData name="Jennifer Ding -MSDE-" userId="af71b185-1e03-48ed-98a1-c145868fda51" providerId="ADAL" clId="{61E46445-5BA0-4815-8DEB-D9FC950D5CA6}" dt="2026-01-23T15:04:34.036" v="248" actId="33553"/>
        <pc:sldMkLst>
          <pc:docMk/>
          <pc:sldMk cId="3776737767" sldId="403"/>
        </pc:sldMkLst>
        <pc:spChg chg="mod">
          <ac:chgData name="Jennifer Ding -MSDE-" userId="af71b185-1e03-48ed-98a1-c145868fda51" providerId="ADAL" clId="{61E46445-5BA0-4815-8DEB-D9FC950D5CA6}" dt="2026-01-23T15:04:34.036" v="248" actId="33553"/>
          <ac:spMkLst>
            <pc:docMk/>
            <pc:sldMk cId="3776737767" sldId="403"/>
            <ac:spMk id="2" creationId="{30838919-65CB-D67F-D198-D8DF2954DE4B}"/>
          </ac:spMkLst>
        </pc:spChg>
        <pc:spChg chg="mod">
          <ac:chgData name="Jennifer Ding -MSDE-" userId="af71b185-1e03-48ed-98a1-c145868fda51" providerId="ADAL" clId="{61E46445-5BA0-4815-8DEB-D9FC950D5CA6}" dt="2026-01-23T15:03:53.384" v="244" actId="33553"/>
          <ac:spMkLst>
            <pc:docMk/>
            <pc:sldMk cId="3776737767" sldId="403"/>
            <ac:spMk id="3" creationId="{1D7A73AE-7DD7-71E5-CBFA-643F650FD90C}"/>
          </ac:spMkLst>
        </pc:spChg>
      </pc:sldChg>
      <pc:sldChg chg="addSp delSp modSp mod">
        <pc:chgData name="Jennifer Ding -MSDE-" userId="af71b185-1e03-48ed-98a1-c145868fda51" providerId="ADAL" clId="{61E46445-5BA0-4815-8DEB-D9FC950D5CA6}" dt="2026-01-23T15:11:28.771" v="277" actId="13244"/>
        <pc:sldMkLst>
          <pc:docMk/>
          <pc:sldMk cId="3664421689" sldId="404"/>
        </pc:sldMkLst>
        <pc:spChg chg="ord">
          <ac:chgData name="Jennifer Ding -MSDE-" userId="af71b185-1e03-48ed-98a1-c145868fda51" providerId="ADAL" clId="{61E46445-5BA0-4815-8DEB-D9FC950D5CA6}" dt="2026-01-23T15:11:28.771" v="277" actId="13244"/>
          <ac:spMkLst>
            <pc:docMk/>
            <pc:sldMk cId="3664421689" sldId="404"/>
            <ac:spMk id="2" creationId="{D890CA4F-D144-020B-6C6B-4F300E664886}"/>
          </ac:spMkLst>
        </pc:spChg>
        <pc:spChg chg="add del mod">
          <ac:chgData name="Jennifer Ding -MSDE-" userId="af71b185-1e03-48ed-98a1-c145868fda51" providerId="ADAL" clId="{61E46445-5BA0-4815-8DEB-D9FC950D5CA6}" dt="2026-01-23T15:03:51.098" v="243" actId="33699"/>
          <ac:spMkLst>
            <pc:docMk/>
            <pc:sldMk cId="3664421689" sldId="404"/>
            <ac:spMk id="3" creationId="{F7EF028D-10CF-0248-22F4-EDDEA54B56D3}"/>
          </ac:spMkLst>
        </pc:spChg>
        <pc:spChg chg="add del mod">
          <ac:chgData name="Jennifer Ding -MSDE-" userId="af71b185-1e03-48ed-98a1-c145868fda51" providerId="ADAL" clId="{61E46445-5BA0-4815-8DEB-D9FC950D5CA6}" dt="2026-01-23T15:05:40.654" v="250" actId="33771"/>
          <ac:spMkLst>
            <pc:docMk/>
            <pc:sldMk cId="3664421689" sldId="404"/>
            <ac:spMk id="4" creationId="{E00C6334-5B32-5D89-6D3A-CBD264398A85}"/>
          </ac:spMkLst>
        </pc:spChg>
        <pc:spChg chg="add mod">
          <ac:chgData name="Jennifer Ding -MSDE-" userId="af71b185-1e03-48ed-98a1-c145868fda51" providerId="ADAL" clId="{61E46445-5BA0-4815-8DEB-D9FC950D5CA6}" dt="2026-01-23T15:06:09.930" v="254" actId="767"/>
          <ac:spMkLst>
            <pc:docMk/>
            <pc:sldMk cId="3664421689" sldId="404"/>
            <ac:spMk id="5" creationId="{80346285-FB4C-982D-E865-A9109F5550FD}"/>
          </ac:spMkLst>
        </pc:spChg>
        <pc:spChg chg="add mod">
          <ac:chgData name="Jennifer Ding -MSDE-" userId="af71b185-1e03-48ed-98a1-c145868fda51" providerId="ADAL" clId="{61E46445-5BA0-4815-8DEB-D9FC950D5CA6}" dt="2026-01-23T15:10:53.661" v="276" actId="2711"/>
          <ac:spMkLst>
            <pc:docMk/>
            <pc:sldMk cId="3664421689" sldId="404"/>
            <ac:spMk id="6" creationId="{5AE0C75C-E4EA-2F1D-63CB-AA8564B2EFDB}"/>
          </ac:spMkLst>
        </pc:spChg>
      </pc:sldChg>
      <pc:sldChg chg="modSp mod">
        <pc:chgData name="Jennifer Ding -MSDE-" userId="af71b185-1e03-48ed-98a1-c145868fda51" providerId="ADAL" clId="{61E46445-5BA0-4815-8DEB-D9FC950D5CA6}" dt="2026-01-23T14:30:18.718" v="181" actId="13244"/>
        <pc:sldMkLst>
          <pc:docMk/>
          <pc:sldMk cId="1982140161" sldId="419"/>
        </pc:sldMkLst>
        <pc:picChg chg="ord">
          <ac:chgData name="Jennifer Ding -MSDE-" userId="af71b185-1e03-48ed-98a1-c145868fda51" providerId="ADAL" clId="{61E46445-5BA0-4815-8DEB-D9FC950D5CA6}" dt="2026-01-23T14:30:18.718" v="181" actId="13244"/>
          <ac:picMkLst>
            <pc:docMk/>
            <pc:sldMk cId="1982140161" sldId="419"/>
            <ac:picMk id="3" creationId="{1AE664F5-0344-DA14-B5EC-9771D696DFD1}"/>
          </ac:picMkLst>
        </pc:picChg>
      </pc:sldChg>
      <pc:sldChg chg="modSp mod">
        <pc:chgData name="Jennifer Ding -MSDE-" userId="af71b185-1e03-48ed-98a1-c145868fda51" providerId="ADAL" clId="{61E46445-5BA0-4815-8DEB-D9FC950D5CA6}" dt="2026-01-23T14:30:41.961" v="185" actId="13244"/>
        <pc:sldMkLst>
          <pc:docMk/>
          <pc:sldMk cId="1444901345" sldId="421"/>
        </pc:sldMkLst>
        <pc:picChg chg="ord">
          <ac:chgData name="Jennifer Ding -MSDE-" userId="af71b185-1e03-48ed-98a1-c145868fda51" providerId="ADAL" clId="{61E46445-5BA0-4815-8DEB-D9FC950D5CA6}" dt="2026-01-23T14:30:41.961" v="185" actId="13244"/>
          <ac:picMkLst>
            <pc:docMk/>
            <pc:sldMk cId="1444901345" sldId="421"/>
            <ac:picMk id="3" creationId="{CEBBD212-6300-FC9B-957D-1393C20CA8E1}"/>
          </ac:picMkLst>
        </pc:picChg>
      </pc:sldChg>
      <pc:sldChg chg="modSp mod">
        <pc:chgData name="Jennifer Ding -MSDE-" userId="af71b185-1e03-48ed-98a1-c145868fda51" providerId="ADAL" clId="{61E46445-5BA0-4815-8DEB-D9FC950D5CA6}" dt="2026-01-23T13:30:59.745" v="3" actId="962"/>
        <pc:sldMkLst>
          <pc:docMk/>
          <pc:sldMk cId="2900537850" sldId="429"/>
        </pc:sldMkLst>
        <pc:spChg chg="mod">
          <ac:chgData name="Jennifer Ding -MSDE-" userId="af71b185-1e03-48ed-98a1-c145868fda51" providerId="ADAL" clId="{61E46445-5BA0-4815-8DEB-D9FC950D5CA6}" dt="2026-01-23T13:30:59.745" v="3" actId="962"/>
          <ac:spMkLst>
            <pc:docMk/>
            <pc:sldMk cId="2900537850" sldId="429"/>
            <ac:spMk id="3" creationId="{5A27DFEC-2BF4-C1BE-80C4-A071F73F4C84}"/>
          </ac:spMkLst>
        </pc:spChg>
      </pc:sldChg>
      <pc:sldChg chg="modSp mod">
        <pc:chgData name="Jennifer Ding -MSDE-" userId="af71b185-1e03-48ed-98a1-c145868fda51" providerId="ADAL" clId="{61E46445-5BA0-4815-8DEB-D9FC950D5CA6}" dt="2026-01-23T14:55:53.919" v="199" actId="962"/>
        <pc:sldMkLst>
          <pc:docMk/>
          <pc:sldMk cId="1564368164" sldId="442"/>
        </pc:sldMkLst>
        <pc:spChg chg="mod">
          <ac:chgData name="Jennifer Ding -MSDE-" userId="af71b185-1e03-48ed-98a1-c145868fda51" providerId="ADAL" clId="{61E46445-5BA0-4815-8DEB-D9FC950D5CA6}" dt="2026-01-23T14:55:53.919" v="199" actId="962"/>
          <ac:spMkLst>
            <pc:docMk/>
            <pc:sldMk cId="1564368164" sldId="442"/>
            <ac:spMk id="5" creationId="{8FCC944E-A0E5-0F72-8D29-DC709E937210}"/>
          </ac:spMkLst>
        </pc:spChg>
      </pc:sldChg>
      <pc:sldChg chg="modSp mod">
        <pc:chgData name="Jennifer Ding -MSDE-" userId="af71b185-1e03-48ed-98a1-c145868fda51" providerId="ADAL" clId="{61E46445-5BA0-4815-8DEB-D9FC950D5CA6}" dt="2026-01-23T14:14:48.370" v="138" actId="962"/>
        <pc:sldMkLst>
          <pc:docMk/>
          <pc:sldMk cId="3923460343" sldId="447"/>
        </pc:sldMkLst>
        <pc:spChg chg="mod">
          <ac:chgData name="Jennifer Ding -MSDE-" userId="af71b185-1e03-48ed-98a1-c145868fda51" providerId="ADAL" clId="{61E46445-5BA0-4815-8DEB-D9FC950D5CA6}" dt="2026-01-23T14:14:48.370" v="138" actId="962"/>
          <ac:spMkLst>
            <pc:docMk/>
            <pc:sldMk cId="3923460343" sldId="447"/>
            <ac:spMk id="5" creationId="{98B52B60-053B-8041-D2F4-5E32F32DB924}"/>
          </ac:spMkLst>
        </pc:spChg>
      </pc:sldChg>
      <pc:sldChg chg="modSp mod">
        <pc:chgData name="Jennifer Ding -MSDE-" userId="af71b185-1e03-48ed-98a1-c145868fda51" providerId="ADAL" clId="{61E46445-5BA0-4815-8DEB-D9FC950D5CA6}" dt="2026-01-23T14:29:33.577" v="179" actId="13244"/>
        <pc:sldMkLst>
          <pc:docMk/>
          <pc:sldMk cId="2895824436" sldId="448"/>
        </pc:sldMkLst>
        <pc:spChg chg="ord">
          <ac:chgData name="Jennifer Ding -MSDE-" userId="af71b185-1e03-48ed-98a1-c145868fda51" providerId="ADAL" clId="{61E46445-5BA0-4815-8DEB-D9FC950D5CA6}" dt="2026-01-23T14:29:33.577" v="179" actId="13244"/>
          <ac:spMkLst>
            <pc:docMk/>
            <pc:sldMk cId="2895824436" sldId="448"/>
            <ac:spMk id="3" creationId="{A0BA44B9-9490-5C43-8C3F-4DD6AF53B220}"/>
          </ac:spMkLst>
        </pc:spChg>
        <pc:spChg chg="ord">
          <ac:chgData name="Jennifer Ding -MSDE-" userId="af71b185-1e03-48ed-98a1-c145868fda51" providerId="ADAL" clId="{61E46445-5BA0-4815-8DEB-D9FC950D5CA6}" dt="2026-01-23T14:29:32.224" v="178" actId="13244"/>
          <ac:spMkLst>
            <pc:docMk/>
            <pc:sldMk cId="2895824436" sldId="448"/>
            <ac:spMk id="9" creationId="{B8644E33-4787-F088-11C4-62BAC7C24F24}"/>
          </ac:spMkLst>
        </pc:spChg>
        <pc:spChg chg="ord">
          <ac:chgData name="Jennifer Ding -MSDE-" userId="af71b185-1e03-48ed-98a1-c145868fda51" providerId="ADAL" clId="{61E46445-5BA0-4815-8DEB-D9FC950D5CA6}" dt="2026-01-23T14:29:30.804" v="177" actId="13244"/>
          <ac:spMkLst>
            <pc:docMk/>
            <pc:sldMk cId="2895824436" sldId="448"/>
            <ac:spMk id="10" creationId="{577B00F9-3687-E971-7860-21A073054D07}"/>
          </ac:spMkLst>
        </pc:spChg>
        <pc:picChg chg="ord">
          <ac:chgData name="Jennifer Ding -MSDE-" userId="af71b185-1e03-48ed-98a1-c145868fda51" providerId="ADAL" clId="{61E46445-5BA0-4815-8DEB-D9FC950D5CA6}" dt="2026-01-23T14:29:20.515" v="174" actId="13244"/>
          <ac:picMkLst>
            <pc:docMk/>
            <pc:sldMk cId="2895824436" sldId="448"/>
            <ac:picMk id="4" creationId="{EB0142E2-F589-DFF1-FB9C-DA275C3687CB}"/>
          </ac:picMkLst>
        </pc:picChg>
        <pc:picChg chg="ord">
          <ac:chgData name="Jennifer Ding -MSDE-" userId="af71b185-1e03-48ed-98a1-c145868fda51" providerId="ADAL" clId="{61E46445-5BA0-4815-8DEB-D9FC950D5CA6}" dt="2026-01-23T14:29:22.422" v="175" actId="13244"/>
          <ac:picMkLst>
            <pc:docMk/>
            <pc:sldMk cId="2895824436" sldId="448"/>
            <ac:picMk id="5" creationId="{5890AC58-D4B7-C547-1A46-61BD92B18CF9}"/>
          </ac:picMkLst>
        </pc:picChg>
        <pc:picChg chg="ord">
          <ac:chgData name="Jennifer Ding -MSDE-" userId="af71b185-1e03-48ed-98a1-c145868fda51" providerId="ADAL" clId="{61E46445-5BA0-4815-8DEB-D9FC950D5CA6}" dt="2026-01-23T14:29:24.175" v="176" actId="13244"/>
          <ac:picMkLst>
            <pc:docMk/>
            <pc:sldMk cId="2895824436" sldId="448"/>
            <ac:picMk id="6" creationId="{7AC0E0FC-BA4C-9B58-A33E-1791A66EFEE3}"/>
          </ac:picMkLst>
        </pc:picChg>
      </pc:sldChg>
      <pc:sldChg chg="modSp mod">
        <pc:chgData name="Jennifer Ding -MSDE-" userId="af71b185-1e03-48ed-98a1-c145868fda51" providerId="ADAL" clId="{61E46445-5BA0-4815-8DEB-D9FC950D5CA6}" dt="2026-01-23T14:56:41.051" v="205" actId="962"/>
        <pc:sldMkLst>
          <pc:docMk/>
          <pc:sldMk cId="1094047397" sldId="487"/>
        </pc:sldMkLst>
        <pc:spChg chg="mod ord">
          <ac:chgData name="Jennifer Ding -MSDE-" userId="af71b185-1e03-48ed-98a1-c145868fda51" providerId="ADAL" clId="{61E46445-5BA0-4815-8DEB-D9FC950D5CA6}" dt="2026-01-23T14:56:41.051" v="205" actId="962"/>
          <ac:spMkLst>
            <pc:docMk/>
            <pc:sldMk cId="1094047397" sldId="487"/>
            <ac:spMk id="5" creationId="{0CEFBE13-AC58-B21B-17F5-4E25F519C7BA}"/>
          </ac:spMkLst>
        </pc:spChg>
      </pc:sldChg>
      <pc:sldChg chg="modSp mod">
        <pc:chgData name="Jennifer Ding -MSDE-" userId="af71b185-1e03-48ed-98a1-c145868fda51" providerId="ADAL" clId="{61E46445-5BA0-4815-8DEB-D9FC950D5CA6}" dt="2026-01-23T14:13:47.754" v="133" actId="962"/>
        <pc:sldMkLst>
          <pc:docMk/>
          <pc:sldMk cId="1088441010" sldId="493"/>
        </pc:sldMkLst>
        <pc:spChg chg="mod ord">
          <ac:chgData name="Jennifer Ding -MSDE-" userId="af71b185-1e03-48ed-98a1-c145868fda51" providerId="ADAL" clId="{61E46445-5BA0-4815-8DEB-D9FC950D5CA6}" dt="2026-01-23T14:13:47.754" v="133" actId="962"/>
          <ac:spMkLst>
            <pc:docMk/>
            <pc:sldMk cId="1088441010" sldId="493"/>
            <ac:spMk id="6" creationId="{7685D162-D18D-DC8C-06C2-670D29B01A9B}"/>
          </ac:spMkLst>
        </pc:spChg>
      </pc:sldChg>
      <pc:sldChg chg="modSp mod">
        <pc:chgData name="Jennifer Ding -MSDE-" userId="af71b185-1e03-48ed-98a1-c145868fda51" providerId="ADAL" clId="{61E46445-5BA0-4815-8DEB-D9FC950D5CA6}" dt="2026-01-23T14:14:51.446" v="139" actId="962"/>
        <pc:sldMkLst>
          <pc:docMk/>
          <pc:sldMk cId="3034135921" sldId="496"/>
        </pc:sldMkLst>
        <pc:spChg chg="mod">
          <ac:chgData name="Jennifer Ding -MSDE-" userId="af71b185-1e03-48ed-98a1-c145868fda51" providerId="ADAL" clId="{61E46445-5BA0-4815-8DEB-D9FC950D5CA6}" dt="2026-01-23T14:14:51.446" v="139" actId="962"/>
          <ac:spMkLst>
            <pc:docMk/>
            <pc:sldMk cId="3034135921" sldId="496"/>
            <ac:spMk id="5" creationId="{2F23ECE4-60EE-1F66-8113-C89015F6B457}"/>
          </ac:spMkLst>
        </pc:spChg>
      </pc:sldChg>
      <pc:sldChg chg="modSp mod">
        <pc:chgData name="Jennifer Ding -MSDE-" userId="af71b185-1e03-48ed-98a1-c145868fda51" providerId="ADAL" clId="{61E46445-5BA0-4815-8DEB-D9FC950D5CA6}" dt="2026-01-23T14:15:10.357" v="147" actId="962"/>
        <pc:sldMkLst>
          <pc:docMk/>
          <pc:sldMk cId="916825946" sldId="497"/>
        </pc:sldMkLst>
        <pc:spChg chg="mod">
          <ac:chgData name="Jennifer Ding -MSDE-" userId="af71b185-1e03-48ed-98a1-c145868fda51" providerId="ADAL" clId="{61E46445-5BA0-4815-8DEB-D9FC950D5CA6}" dt="2026-01-23T14:15:07.597" v="144" actId="962"/>
          <ac:spMkLst>
            <pc:docMk/>
            <pc:sldMk cId="916825946" sldId="497"/>
            <ac:spMk id="2" creationId="{364DC8E8-F162-435C-A86E-07141231DBC2}"/>
          </ac:spMkLst>
        </pc:spChg>
        <pc:spChg chg="mod">
          <ac:chgData name="Jennifer Ding -MSDE-" userId="af71b185-1e03-48ed-98a1-c145868fda51" providerId="ADAL" clId="{61E46445-5BA0-4815-8DEB-D9FC950D5CA6}" dt="2026-01-23T14:14:58.128" v="141" actId="962"/>
          <ac:spMkLst>
            <pc:docMk/>
            <pc:sldMk cId="916825946" sldId="497"/>
            <ac:spMk id="5" creationId="{C3225FB0-DA10-DA6F-CDF0-332206FEAF7F}"/>
          </ac:spMkLst>
        </pc:spChg>
        <pc:picChg chg="mod">
          <ac:chgData name="Jennifer Ding -MSDE-" userId="af71b185-1e03-48ed-98a1-c145868fda51" providerId="ADAL" clId="{61E46445-5BA0-4815-8DEB-D9FC950D5CA6}" dt="2026-01-23T13:30:33.460" v="1" actId="1076"/>
          <ac:picMkLst>
            <pc:docMk/>
            <pc:sldMk cId="916825946" sldId="497"/>
            <ac:picMk id="3" creationId="{7DF5BAAC-9FC7-4335-B237-99601DFD235F}"/>
          </ac:picMkLst>
        </pc:picChg>
        <pc:picChg chg="mod">
          <ac:chgData name="Jennifer Ding -MSDE-" userId="af71b185-1e03-48ed-98a1-c145868fda51" providerId="ADAL" clId="{61E46445-5BA0-4815-8DEB-D9FC950D5CA6}" dt="2026-01-23T14:15:10.357" v="147" actId="962"/>
          <ac:picMkLst>
            <pc:docMk/>
            <pc:sldMk cId="916825946" sldId="497"/>
            <ac:picMk id="6" creationId="{42E1D9F7-F394-5E26-5141-478AE00DE3DA}"/>
          </ac:picMkLst>
        </pc:picChg>
      </pc:sldChg>
      <pc:sldChg chg="modSp mod">
        <pc:chgData name="Jennifer Ding -MSDE-" userId="af71b185-1e03-48ed-98a1-c145868fda51" providerId="ADAL" clId="{61E46445-5BA0-4815-8DEB-D9FC950D5CA6}" dt="2026-01-23T14:14:54.647" v="140" actId="962"/>
        <pc:sldMkLst>
          <pc:docMk/>
          <pc:sldMk cId="1100448656" sldId="498"/>
        </pc:sldMkLst>
        <pc:spChg chg="ord">
          <ac:chgData name="Jennifer Ding -MSDE-" userId="af71b185-1e03-48ed-98a1-c145868fda51" providerId="ADAL" clId="{61E46445-5BA0-4815-8DEB-D9FC950D5CA6}" dt="2026-01-23T14:10:54.841" v="124" actId="13244"/>
          <ac:spMkLst>
            <pc:docMk/>
            <pc:sldMk cId="1100448656" sldId="498"/>
            <ac:spMk id="4" creationId="{62804E6B-6B49-252B-4038-490E89F52593}"/>
          </ac:spMkLst>
        </pc:spChg>
        <pc:spChg chg="mod ord">
          <ac:chgData name="Jennifer Ding -MSDE-" userId="af71b185-1e03-48ed-98a1-c145868fda51" providerId="ADAL" clId="{61E46445-5BA0-4815-8DEB-D9FC950D5CA6}" dt="2026-01-23T14:14:54.647" v="140" actId="962"/>
          <ac:spMkLst>
            <pc:docMk/>
            <pc:sldMk cId="1100448656" sldId="498"/>
            <ac:spMk id="5" creationId="{548982E3-EDDF-575E-0513-121B3D244988}"/>
          </ac:spMkLst>
        </pc:spChg>
        <pc:spChg chg="ord">
          <ac:chgData name="Jennifer Ding -MSDE-" userId="af71b185-1e03-48ed-98a1-c145868fda51" providerId="ADAL" clId="{61E46445-5BA0-4815-8DEB-D9FC950D5CA6}" dt="2026-01-23T14:11:00.376" v="126" actId="13244"/>
          <ac:spMkLst>
            <pc:docMk/>
            <pc:sldMk cId="1100448656" sldId="498"/>
            <ac:spMk id="6" creationId="{C0D1B108-17B8-50BC-400F-5C2355497BA1}"/>
          </ac:spMkLst>
        </pc:spChg>
      </pc:sldChg>
      <pc:sldChg chg="modSp mod">
        <pc:chgData name="Jennifer Ding -MSDE-" userId="af71b185-1e03-48ed-98a1-c145868fda51" providerId="ADAL" clId="{61E46445-5BA0-4815-8DEB-D9FC950D5CA6}" dt="2026-01-23T14:12:17.042" v="129" actId="1076"/>
        <pc:sldMkLst>
          <pc:docMk/>
          <pc:sldMk cId="1722526913" sldId="500"/>
        </pc:sldMkLst>
        <pc:picChg chg="mod">
          <ac:chgData name="Jennifer Ding -MSDE-" userId="af71b185-1e03-48ed-98a1-c145868fda51" providerId="ADAL" clId="{61E46445-5BA0-4815-8DEB-D9FC950D5CA6}" dt="2026-01-23T14:12:17.042" v="129" actId="1076"/>
          <ac:picMkLst>
            <pc:docMk/>
            <pc:sldMk cId="1722526913" sldId="500"/>
            <ac:picMk id="2" creationId="{FE21384B-1D1C-09DF-791C-7326991E25CF}"/>
          </ac:picMkLst>
        </pc:picChg>
      </pc:sldChg>
      <pc:sldChg chg="modSp mod">
        <pc:chgData name="Jennifer Ding -MSDE-" userId="af71b185-1e03-48ed-98a1-c145868fda51" providerId="ADAL" clId="{61E46445-5BA0-4815-8DEB-D9FC950D5CA6}" dt="2026-01-23T14:15:30.928" v="149" actId="962"/>
        <pc:sldMkLst>
          <pc:docMk/>
          <pc:sldMk cId="2017966274" sldId="502"/>
        </pc:sldMkLst>
        <pc:spChg chg="mod ord">
          <ac:chgData name="Jennifer Ding -MSDE-" userId="af71b185-1e03-48ed-98a1-c145868fda51" providerId="ADAL" clId="{61E46445-5BA0-4815-8DEB-D9FC950D5CA6}" dt="2026-01-23T14:15:30.928" v="149" actId="962"/>
          <ac:spMkLst>
            <pc:docMk/>
            <pc:sldMk cId="2017966274" sldId="502"/>
            <ac:spMk id="5" creationId="{A4A5E900-85F1-F7C4-3C7C-0367C696DDDD}"/>
          </ac:spMkLst>
        </pc:spChg>
      </pc:sldChg>
      <pc:sldChg chg="modSp mod">
        <pc:chgData name="Jennifer Ding -MSDE-" userId="af71b185-1e03-48ed-98a1-c145868fda51" providerId="ADAL" clId="{61E46445-5BA0-4815-8DEB-D9FC950D5CA6}" dt="2026-01-23T14:14:42.640" v="137" actId="962"/>
        <pc:sldMkLst>
          <pc:docMk/>
          <pc:sldMk cId="149491615" sldId="504"/>
        </pc:sldMkLst>
        <pc:spChg chg="mod ord">
          <ac:chgData name="Jennifer Ding -MSDE-" userId="af71b185-1e03-48ed-98a1-c145868fda51" providerId="ADAL" clId="{61E46445-5BA0-4815-8DEB-D9FC950D5CA6}" dt="2026-01-23T14:14:42.640" v="137" actId="962"/>
          <ac:spMkLst>
            <pc:docMk/>
            <pc:sldMk cId="149491615" sldId="504"/>
            <ac:spMk id="5" creationId="{CBEC70DE-FD5F-D8C7-BE6E-76D4C680E0E0}"/>
          </ac:spMkLst>
        </pc:spChg>
      </pc:sldChg>
      <pc:sldChg chg="modSp mod">
        <pc:chgData name="Jennifer Ding -MSDE-" userId="af71b185-1e03-48ed-98a1-c145868fda51" providerId="ADAL" clId="{61E46445-5BA0-4815-8DEB-D9FC950D5CA6}" dt="2026-01-23T15:04:02.985" v="247" actId="962"/>
        <pc:sldMkLst>
          <pc:docMk/>
          <pc:sldMk cId="1255285924" sldId="505"/>
        </pc:sldMkLst>
        <pc:spChg chg="mod">
          <ac:chgData name="Jennifer Ding -MSDE-" userId="af71b185-1e03-48ed-98a1-c145868fda51" providerId="ADAL" clId="{61E46445-5BA0-4815-8DEB-D9FC950D5CA6}" dt="2026-01-23T15:04:02.985" v="247" actId="962"/>
          <ac:spMkLst>
            <pc:docMk/>
            <pc:sldMk cId="1255285924" sldId="505"/>
            <ac:spMk id="13" creationId="{EF3D95FE-985A-6236-BD0F-647B50824214}"/>
          </ac:spMkLst>
        </pc:spChg>
      </pc:sldChg>
      <pc:sldChg chg="modSp mod">
        <pc:chgData name="Jennifer Ding -MSDE-" userId="af71b185-1e03-48ed-98a1-c145868fda51" providerId="ADAL" clId="{61E46445-5BA0-4815-8DEB-D9FC950D5CA6}" dt="2026-01-23T14:25:27.973" v="171" actId="962"/>
        <pc:sldMkLst>
          <pc:docMk/>
          <pc:sldMk cId="133347938" sldId="506"/>
        </pc:sldMkLst>
        <pc:spChg chg="mod">
          <ac:chgData name="Jennifer Ding -MSDE-" userId="af71b185-1e03-48ed-98a1-c145868fda51" providerId="ADAL" clId="{61E46445-5BA0-4815-8DEB-D9FC950D5CA6}" dt="2026-01-23T14:25:27.973" v="171" actId="962"/>
          <ac:spMkLst>
            <pc:docMk/>
            <pc:sldMk cId="133347938" sldId="506"/>
            <ac:spMk id="5" creationId="{BF9F9C23-9CFB-894B-9710-2DE1BD0222BE}"/>
          </ac:spMkLst>
        </pc:spChg>
      </pc:sldChg>
      <pc:sldChg chg="modSp mod">
        <pc:chgData name="Jennifer Ding -MSDE-" userId="af71b185-1e03-48ed-98a1-c145868fda51" providerId="ADAL" clId="{61E46445-5BA0-4815-8DEB-D9FC950D5CA6}" dt="2026-01-23T14:15:43.383" v="150" actId="962"/>
        <pc:sldMkLst>
          <pc:docMk/>
          <pc:sldMk cId="1684322531" sldId="509"/>
        </pc:sldMkLst>
        <pc:spChg chg="mod">
          <ac:chgData name="Jennifer Ding -MSDE-" userId="af71b185-1e03-48ed-98a1-c145868fda51" providerId="ADAL" clId="{61E46445-5BA0-4815-8DEB-D9FC950D5CA6}" dt="2026-01-23T14:15:43.383" v="150" actId="962"/>
          <ac:spMkLst>
            <pc:docMk/>
            <pc:sldMk cId="1684322531" sldId="509"/>
            <ac:spMk id="5" creationId="{57CBD061-65B8-91EB-93E8-840FB36EAD8B}"/>
          </ac:spMkLst>
        </pc:spChg>
      </pc:sldChg>
      <pc:sldChg chg="modSp mod">
        <pc:chgData name="Jennifer Ding -MSDE-" userId="af71b185-1e03-48ed-98a1-c145868fda51" providerId="ADAL" clId="{61E46445-5BA0-4815-8DEB-D9FC950D5CA6}" dt="2026-01-23T14:35:11.377" v="195" actId="13244"/>
        <pc:sldMkLst>
          <pc:docMk/>
          <pc:sldMk cId="2375604844" sldId="511"/>
        </pc:sldMkLst>
        <pc:spChg chg="ord">
          <ac:chgData name="Jennifer Ding -MSDE-" userId="af71b185-1e03-48ed-98a1-c145868fda51" providerId="ADAL" clId="{61E46445-5BA0-4815-8DEB-D9FC950D5CA6}" dt="2026-01-23T14:35:09.991" v="194" actId="13244"/>
          <ac:spMkLst>
            <pc:docMk/>
            <pc:sldMk cId="2375604844" sldId="511"/>
            <ac:spMk id="8" creationId="{7BFD7953-D090-5607-92A8-85BC59544E6B}"/>
          </ac:spMkLst>
        </pc:spChg>
        <pc:picChg chg="ord">
          <ac:chgData name="Jennifer Ding -MSDE-" userId="af71b185-1e03-48ed-98a1-c145868fda51" providerId="ADAL" clId="{61E46445-5BA0-4815-8DEB-D9FC950D5CA6}" dt="2026-01-23T14:35:11.377" v="195" actId="13244"/>
          <ac:picMkLst>
            <pc:docMk/>
            <pc:sldMk cId="2375604844" sldId="511"/>
            <ac:picMk id="2" creationId="{197E3683-C991-3D75-8C23-F8D7AB1B5C2D}"/>
          </ac:picMkLst>
        </pc:picChg>
        <pc:picChg chg="ord">
          <ac:chgData name="Jennifer Ding -MSDE-" userId="af71b185-1e03-48ed-98a1-c145868fda51" providerId="ADAL" clId="{61E46445-5BA0-4815-8DEB-D9FC950D5CA6}" dt="2026-01-23T14:35:01.038" v="193" actId="13244"/>
          <ac:picMkLst>
            <pc:docMk/>
            <pc:sldMk cId="2375604844" sldId="511"/>
            <ac:picMk id="7" creationId="{222426A7-1560-1BAB-97D7-4B76CBAA43A5}"/>
          </ac:picMkLst>
        </pc:picChg>
      </pc:sldChg>
      <pc:sldChg chg="modSp mod">
        <pc:chgData name="Jennifer Ding -MSDE-" userId="af71b185-1e03-48ed-98a1-c145868fda51" providerId="ADAL" clId="{61E46445-5BA0-4815-8DEB-D9FC950D5CA6}" dt="2026-01-23T14:59:07.628" v="220" actId="13244"/>
        <pc:sldMkLst>
          <pc:docMk/>
          <pc:sldMk cId="2959185646" sldId="513"/>
        </pc:sldMkLst>
        <pc:picChg chg="ord">
          <ac:chgData name="Jennifer Ding -MSDE-" userId="af71b185-1e03-48ed-98a1-c145868fda51" providerId="ADAL" clId="{61E46445-5BA0-4815-8DEB-D9FC950D5CA6}" dt="2026-01-23T14:59:07.628" v="220" actId="13244"/>
          <ac:picMkLst>
            <pc:docMk/>
            <pc:sldMk cId="2959185646" sldId="513"/>
            <ac:picMk id="3" creationId="{7587AB00-AEC9-BB5B-AD3E-27BAC9DFCEBA}"/>
          </ac:picMkLst>
        </pc:picChg>
      </pc:sldChg>
      <pc:sldChg chg="modSp mod">
        <pc:chgData name="Jennifer Ding -MSDE-" userId="af71b185-1e03-48ed-98a1-c145868fda51" providerId="ADAL" clId="{61E46445-5BA0-4815-8DEB-D9FC950D5CA6}" dt="2026-01-23T14:57:50.614" v="213" actId="13244"/>
        <pc:sldMkLst>
          <pc:docMk/>
          <pc:sldMk cId="3092716560" sldId="515"/>
        </pc:sldMkLst>
        <pc:picChg chg="ord">
          <ac:chgData name="Jennifer Ding -MSDE-" userId="af71b185-1e03-48ed-98a1-c145868fda51" providerId="ADAL" clId="{61E46445-5BA0-4815-8DEB-D9FC950D5CA6}" dt="2026-01-23T14:57:50.614" v="213" actId="13244"/>
          <ac:picMkLst>
            <pc:docMk/>
            <pc:sldMk cId="3092716560" sldId="515"/>
            <ac:picMk id="3" creationId="{EC2C03A2-FC04-9A2F-100E-322AD9FDF842}"/>
          </ac:picMkLst>
        </pc:picChg>
      </pc:sldChg>
      <pc:sldChg chg="modSp mod">
        <pc:chgData name="Jennifer Ding -MSDE-" userId="af71b185-1e03-48ed-98a1-c145868fda51" providerId="ADAL" clId="{61E46445-5BA0-4815-8DEB-D9FC950D5CA6}" dt="2026-01-23T14:57:17.660" v="212" actId="962"/>
        <pc:sldMkLst>
          <pc:docMk/>
          <pc:sldMk cId="72329011" sldId="516"/>
        </pc:sldMkLst>
        <pc:spChg chg="mod">
          <ac:chgData name="Jennifer Ding -MSDE-" userId="af71b185-1e03-48ed-98a1-c145868fda51" providerId="ADAL" clId="{61E46445-5BA0-4815-8DEB-D9FC950D5CA6}" dt="2026-01-23T14:57:17.660" v="212" actId="962"/>
          <ac:spMkLst>
            <pc:docMk/>
            <pc:sldMk cId="72329011" sldId="516"/>
            <ac:spMk id="7" creationId="{D9F87A70-1417-1B7C-4E4C-3530F0D8B94A}"/>
          </ac:spMkLst>
        </pc:spChg>
      </pc:sldChg>
      <pc:sldChg chg="modSp mod">
        <pc:chgData name="Jennifer Ding -MSDE-" userId="af71b185-1e03-48ed-98a1-c145868fda51" providerId="ADAL" clId="{61E46445-5BA0-4815-8DEB-D9FC950D5CA6}" dt="2026-01-23T14:58:22.279" v="214" actId="13244"/>
        <pc:sldMkLst>
          <pc:docMk/>
          <pc:sldMk cId="67448857" sldId="517"/>
        </pc:sldMkLst>
        <pc:picChg chg="ord">
          <ac:chgData name="Jennifer Ding -MSDE-" userId="af71b185-1e03-48ed-98a1-c145868fda51" providerId="ADAL" clId="{61E46445-5BA0-4815-8DEB-D9FC950D5CA6}" dt="2026-01-23T14:58:22.279" v="214" actId="13244"/>
          <ac:picMkLst>
            <pc:docMk/>
            <pc:sldMk cId="67448857" sldId="517"/>
            <ac:picMk id="3" creationId="{E035BBAE-7213-85AB-6A3B-9DC84563B2B7}"/>
          </ac:picMkLst>
        </pc:picChg>
      </pc:sldChg>
      <pc:sldChg chg="modSp mod">
        <pc:chgData name="Jennifer Ding -MSDE-" userId="af71b185-1e03-48ed-98a1-c145868fda51" providerId="ADAL" clId="{61E46445-5BA0-4815-8DEB-D9FC950D5CA6}" dt="2026-01-23T14:57:03.726" v="211" actId="13244"/>
        <pc:sldMkLst>
          <pc:docMk/>
          <pc:sldMk cId="4109032619" sldId="519"/>
        </pc:sldMkLst>
        <pc:picChg chg="ord">
          <ac:chgData name="Jennifer Ding -MSDE-" userId="af71b185-1e03-48ed-98a1-c145868fda51" providerId="ADAL" clId="{61E46445-5BA0-4815-8DEB-D9FC950D5CA6}" dt="2026-01-23T14:56:57.100" v="210" actId="13244"/>
          <ac:picMkLst>
            <pc:docMk/>
            <pc:sldMk cId="4109032619" sldId="519"/>
            <ac:picMk id="3" creationId="{A2E7795D-9649-9DFE-8E82-528205E20C89}"/>
          </ac:picMkLst>
        </pc:picChg>
        <pc:picChg chg="ord">
          <ac:chgData name="Jennifer Ding -MSDE-" userId="af71b185-1e03-48ed-98a1-c145868fda51" providerId="ADAL" clId="{61E46445-5BA0-4815-8DEB-D9FC950D5CA6}" dt="2026-01-23T14:57:03.726" v="211" actId="13244"/>
          <ac:picMkLst>
            <pc:docMk/>
            <pc:sldMk cId="4109032619" sldId="519"/>
            <ac:picMk id="5" creationId="{A7CBCD5B-F6FE-24C7-CFCD-E0385EA0E3E3}"/>
          </ac:picMkLst>
        </pc:picChg>
      </pc:sldChg>
      <pc:sldChg chg="modSp mod">
        <pc:chgData name="Jennifer Ding -MSDE-" userId="af71b185-1e03-48ed-98a1-c145868fda51" providerId="ADAL" clId="{61E46445-5BA0-4815-8DEB-D9FC950D5CA6}" dt="2026-01-23T14:56:24.734" v="203" actId="13244"/>
        <pc:sldMkLst>
          <pc:docMk/>
          <pc:sldMk cId="1618749534" sldId="522"/>
        </pc:sldMkLst>
        <pc:picChg chg="ord">
          <ac:chgData name="Jennifer Ding -MSDE-" userId="af71b185-1e03-48ed-98a1-c145868fda51" providerId="ADAL" clId="{61E46445-5BA0-4815-8DEB-D9FC950D5CA6}" dt="2026-01-23T14:56:16.798" v="200" actId="13244"/>
          <ac:picMkLst>
            <pc:docMk/>
            <pc:sldMk cId="1618749534" sldId="522"/>
            <ac:picMk id="4" creationId="{280B4072-FF7A-B0D1-C712-B30A1E233AB7}"/>
          </ac:picMkLst>
        </pc:picChg>
        <pc:picChg chg="ord">
          <ac:chgData name="Jennifer Ding -MSDE-" userId="af71b185-1e03-48ed-98a1-c145868fda51" providerId="ADAL" clId="{61E46445-5BA0-4815-8DEB-D9FC950D5CA6}" dt="2026-01-23T14:56:24.734" v="203" actId="13244"/>
          <ac:picMkLst>
            <pc:docMk/>
            <pc:sldMk cId="1618749534" sldId="522"/>
            <ac:picMk id="5" creationId="{D7C59EE2-F829-93E2-1674-8FA2D6166063}"/>
          </ac:picMkLst>
        </pc:picChg>
        <pc:picChg chg="ord">
          <ac:chgData name="Jennifer Ding -MSDE-" userId="af71b185-1e03-48ed-98a1-c145868fda51" providerId="ADAL" clId="{61E46445-5BA0-4815-8DEB-D9FC950D5CA6}" dt="2026-01-23T14:56:23.621" v="202" actId="13244"/>
          <ac:picMkLst>
            <pc:docMk/>
            <pc:sldMk cId="1618749534" sldId="522"/>
            <ac:picMk id="6" creationId="{53903277-A5D5-0042-4483-980A29A7AE2E}"/>
          </ac:picMkLst>
        </pc:picChg>
      </pc:sldChg>
      <pc:sldChg chg="modSp mod">
        <pc:chgData name="Jennifer Ding -MSDE-" userId="af71b185-1e03-48ed-98a1-c145868fda51" providerId="ADAL" clId="{61E46445-5BA0-4815-8DEB-D9FC950D5CA6}" dt="2026-01-23T14:31:14.582" v="186" actId="13244"/>
        <pc:sldMkLst>
          <pc:docMk/>
          <pc:sldMk cId="3976694942" sldId="523"/>
        </pc:sldMkLst>
        <pc:picChg chg="ord">
          <ac:chgData name="Jennifer Ding -MSDE-" userId="af71b185-1e03-48ed-98a1-c145868fda51" providerId="ADAL" clId="{61E46445-5BA0-4815-8DEB-D9FC950D5CA6}" dt="2026-01-23T14:31:14.582" v="186" actId="13244"/>
          <ac:picMkLst>
            <pc:docMk/>
            <pc:sldMk cId="3976694942" sldId="523"/>
            <ac:picMk id="4" creationId="{1C950399-B436-BF67-55D0-3CF331B6D47F}"/>
          </ac:picMkLst>
        </pc:picChg>
      </pc:sldChg>
      <pc:sldChg chg="modSp mod">
        <pc:chgData name="Jennifer Ding -MSDE-" userId="af71b185-1e03-48ed-98a1-c145868fda51" providerId="ADAL" clId="{61E46445-5BA0-4815-8DEB-D9FC950D5CA6}" dt="2026-01-23T14:39:15.318" v="198" actId="13244"/>
        <pc:sldMkLst>
          <pc:docMk/>
          <pc:sldMk cId="155645987" sldId="525"/>
        </pc:sldMkLst>
        <pc:picChg chg="ord">
          <ac:chgData name="Jennifer Ding -MSDE-" userId="af71b185-1e03-48ed-98a1-c145868fda51" providerId="ADAL" clId="{61E46445-5BA0-4815-8DEB-D9FC950D5CA6}" dt="2026-01-23T14:39:15.318" v="198" actId="13244"/>
          <ac:picMkLst>
            <pc:docMk/>
            <pc:sldMk cId="155645987" sldId="525"/>
            <ac:picMk id="7" creationId="{EE002DDD-010F-CBAF-26D3-DB03D1E39A6C}"/>
          </ac:picMkLst>
        </pc:picChg>
      </pc:sldChg>
      <pc:sldChg chg="modSp mod">
        <pc:chgData name="Jennifer Ding -MSDE-" userId="af71b185-1e03-48ed-98a1-c145868fda51" providerId="ADAL" clId="{61E46445-5BA0-4815-8DEB-D9FC950D5CA6}" dt="2026-01-23T14:59:27.478" v="221" actId="13244"/>
        <pc:sldMkLst>
          <pc:docMk/>
          <pc:sldMk cId="1847584355" sldId="527"/>
        </pc:sldMkLst>
        <pc:picChg chg="ord">
          <ac:chgData name="Jennifer Ding -MSDE-" userId="af71b185-1e03-48ed-98a1-c145868fda51" providerId="ADAL" clId="{61E46445-5BA0-4815-8DEB-D9FC950D5CA6}" dt="2026-01-23T14:59:27.478" v="221" actId="13244"/>
          <ac:picMkLst>
            <pc:docMk/>
            <pc:sldMk cId="1847584355" sldId="527"/>
            <ac:picMk id="2" creationId="{5DD17396-F118-19A8-55DF-FA0DAA2E45B8}"/>
          </ac:picMkLst>
        </pc:picChg>
      </pc:sldChg>
      <pc:sldChg chg="modSp mod">
        <pc:chgData name="Jennifer Ding -MSDE-" userId="af71b185-1e03-48ed-98a1-c145868fda51" providerId="ADAL" clId="{61E46445-5BA0-4815-8DEB-D9FC950D5CA6}" dt="2026-01-23T14:38:35.463" v="197" actId="13244"/>
        <pc:sldMkLst>
          <pc:docMk/>
          <pc:sldMk cId="2565798267" sldId="529"/>
        </pc:sldMkLst>
        <pc:picChg chg="ord">
          <ac:chgData name="Jennifer Ding -MSDE-" userId="af71b185-1e03-48ed-98a1-c145868fda51" providerId="ADAL" clId="{61E46445-5BA0-4815-8DEB-D9FC950D5CA6}" dt="2026-01-23T14:38:35.463" v="197" actId="13244"/>
          <ac:picMkLst>
            <pc:docMk/>
            <pc:sldMk cId="2565798267" sldId="529"/>
            <ac:picMk id="2" creationId="{0DF62CE0-7428-154B-9DEF-D8A22DC18235}"/>
          </ac:picMkLst>
        </pc:picChg>
      </pc:sldChg>
      <pc:sldChg chg="modSp mod">
        <pc:chgData name="Jennifer Ding -MSDE-" userId="af71b185-1e03-48ed-98a1-c145868fda51" providerId="ADAL" clId="{61E46445-5BA0-4815-8DEB-D9FC950D5CA6}" dt="2026-01-23T15:00:13.943" v="225" actId="13244"/>
        <pc:sldMkLst>
          <pc:docMk/>
          <pc:sldMk cId="1043099945" sldId="531"/>
        </pc:sldMkLst>
        <pc:picChg chg="ord">
          <ac:chgData name="Jennifer Ding -MSDE-" userId="af71b185-1e03-48ed-98a1-c145868fda51" providerId="ADAL" clId="{61E46445-5BA0-4815-8DEB-D9FC950D5CA6}" dt="2026-01-23T15:00:13.943" v="225" actId="13244"/>
          <ac:picMkLst>
            <pc:docMk/>
            <pc:sldMk cId="1043099945" sldId="531"/>
            <ac:picMk id="3" creationId="{A40EEAF5-A12D-6212-CC82-DB80BDE95BC1}"/>
          </ac:picMkLst>
        </pc:picChg>
      </pc:sldChg>
      <pc:sldChg chg="modSp mod">
        <pc:chgData name="Jennifer Ding -MSDE-" userId="af71b185-1e03-48ed-98a1-c145868fda51" providerId="ADAL" clId="{61E46445-5BA0-4815-8DEB-D9FC950D5CA6}" dt="2026-01-23T14:29:46.126" v="180" actId="962"/>
        <pc:sldMkLst>
          <pc:docMk/>
          <pc:sldMk cId="1670319293" sldId="532"/>
        </pc:sldMkLst>
        <pc:spChg chg="mod">
          <ac:chgData name="Jennifer Ding -MSDE-" userId="af71b185-1e03-48ed-98a1-c145868fda51" providerId="ADAL" clId="{61E46445-5BA0-4815-8DEB-D9FC950D5CA6}" dt="2026-01-23T14:29:46.126" v="180" actId="962"/>
          <ac:spMkLst>
            <pc:docMk/>
            <pc:sldMk cId="1670319293" sldId="532"/>
            <ac:spMk id="5" creationId="{0AD26A05-A12C-CE21-F0BD-11345F5CBFA7}"/>
          </ac:spMkLst>
        </pc:spChg>
      </pc:sldChg>
      <pc:sldChg chg="modSp mod">
        <pc:chgData name="Jennifer Ding -MSDE-" userId="af71b185-1e03-48ed-98a1-c145868fda51" providerId="ADAL" clId="{61E46445-5BA0-4815-8DEB-D9FC950D5CA6}" dt="2026-01-23T13:34:58.039" v="9" actId="13244"/>
        <pc:sldMkLst>
          <pc:docMk/>
          <pc:sldMk cId="3261239491" sldId="535"/>
        </pc:sldMkLst>
        <pc:spChg chg="ord">
          <ac:chgData name="Jennifer Ding -MSDE-" userId="af71b185-1e03-48ed-98a1-c145868fda51" providerId="ADAL" clId="{61E46445-5BA0-4815-8DEB-D9FC950D5CA6}" dt="2026-01-23T13:34:58.039" v="9" actId="13244"/>
          <ac:spMkLst>
            <pc:docMk/>
            <pc:sldMk cId="3261239491" sldId="535"/>
            <ac:spMk id="5" creationId="{205D53D9-F811-0387-7942-3DA18E7F5E43}"/>
          </ac:spMkLst>
        </pc:spChg>
      </pc:sldChg>
      <pc:sldChg chg="modSp mod">
        <pc:chgData name="Jennifer Ding -MSDE-" userId="af71b185-1e03-48ed-98a1-c145868fda51" providerId="ADAL" clId="{61E46445-5BA0-4815-8DEB-D9FC950D5CA6}" dt="2026-01-23T14:38:24.029" v="196" actId="13244"/>
        <pc:sldMkLst>
          <pc:docMk/>
          <pc:sldMk cId="1429677700" sldId="538"/>
        </pc:sldMkLst>
        <pc:picChg chg="ord">
          <ac:chgData name="Jennifer Ding -MSDE-" userId="af71b185-1e03-48ed-98a1-c145868fda51" providerId="ADAL" clId="{61E46445-5BA0-4815-8DEB-D9FC950D5CA6}" dt="2026-01-23T14:38:24.029" v="196" actId="13244"/>
          <ac:picMkLst>
            <pc:docMk/>
            <pc:sldMk cId="1429677700" sldId="538"/>
            <ac:picMk id="2" creationId="{D1B551DB-1AF6-FD07-E9ED-4F2788F08A8B}"/>
          </ac:picMkLst>
        </pc:picChg>
      </pc:sldChg>
      <pc:sldChg chg="modSp mod">
        <pc:chgData name="Jennifer Ding -MSDE-" userId="af71b185-1e03-48ed-98a1-c145868fda51" providerId="ADAL" clId="{61E46445-5BA0-4815-8DEB-D9FC950D5CA6}" dt="2026-01-23T14:15:51.768" v="152" actId="962"/>
        <pc:sldMkLst>
          <pc:docMk/>
          <pc:sldMk cId="1592258608" sldId="540"/>
        </pc:sldMkLst>
        <pc:spChg chg="mod ord">
          <ac:chgData name="Jennifer Ding -MSDE-" userId="af71b185-1e03-48ed-98a1-c145868fda51" providerId="ADAL" clId="{61E46445-5BA0-4815-8DEB-D9FC950D5CA6}" dt="2026-01-23T14:15:51.768" v="152" actId="962"/>
          <ac:spMkLst>
            <pc:docMk/>
            <pc:sldMk cId="1592258608" sldId="540"/>
            <ac:spMk id="5" creationId="{96009DDE-3B83-F4A0-9F66-39B98F59653F}"/>
          </ac:spMkLst>
        </pc:spChg>
      </pc:sldChg>
      <pc:sldChg chg="modSp mod">
        <pc:chgData name="Jennifer Ding -MSDE-" userId="af71b185-1e03-48ed-98a1-c145868fda51" providerId="ADAL" clId="{61E46445-5BA0-4815-8DEB-D9FC950D5CA6}" dt="2026-01-23T14:18:48.584" v="157" actId="962"/>
        <pc:sldMkLst>
          <pc:docMk/>
          <pc:sldMk cId="3085281040" sldId="544"/>
        </pc:sldMkLst>
        <pc:spChg chg="mod ord">
          <ac:chgData name="Jennifer Ding -MSDE-" userId="af71b185-1e03-48ed-98a1-c145868fda51" providerId="ADAL" clId="{61E46445-5BA0-4815-8DEB-D9FC950D5CA6}" dt="2026-01-23T14:17:44.551" v="154" actId="13244"/>
          <ac:spMkLst>
            <pc:docMk/>
            <pc:sldMk cId="3085281040" sldId="544"/>
            <ac:spMk id="5" creationId="{1AF25B7B-B8CA-07A8-450D-4AB7EC108170}"/>
          </ac:spMkLst>
        </pc:spChg>
        <pc:picChg chg="mod">
          <ac:chgData name="Jennifer Ding -MSDE-" userId="af71b185-1e03-48ed-98a1-c145868fda51" providerId="ADAL" clId="{61E46445-5BA0-4815-8DEB-D9FC950D5CA6}" dt="2026-01-23T14:18:48.584" v="157" actId="962"/>
          <ac:picMkLst>
            <pc:docMk/>
            <pc:sldMk cId="3085281040" sldId="544"/>
            <ac:picMk id="7" creationId="{4503555C-9ACE-F314-C05C-AC7A2323BAE6}"/>
          </ac:picMkLst>
        </pc:picChg>
      </pc:sldChg>
      <pc:sldChg chg="modSp mod">
        <pc:chgData name="Jennifer Ding -MSDE-" userId="af71b185-1e03-48ed-98a1-c145868fda51" providerId="ADAL" clId="{61E46445-5BA0-4815-8DEB-D9FC950D5CA6}" dt="2026-01-23T14:19:23.207" v="161" actId="962"/>
        <pc:sldMkLst>
          <pc:docMk/>
          <pc:sldMk cId="535618966" sldId="545"/>
        </pc:sldMkLst>
        <pc:spChg chg="ord">
          <ac:chgData name="Jennifer Ding -MSDE-" userId="af71b185-1e03-48ed-98a1-c145868fda51" providerId="ADAL" clId="{61E46445-5BA0-4815-8DEB-D9FC950D5CA6}" dt="2026-01-23T14:19:04.831" v="160" actId="13244"/>
          <ac:spMkLst>
            <pc:docMk/>
            <pc:sldMk cId="535618966" sldId="545"/>
            <ac:spMk id="5" creationId="{9FAEAD56-E891-8126-833F-498D395FC995}"/>
          </ac:spMkLst>
        </pc:spChg>
        <pc:picChg chg="mod">
          <ac:chgData name="Jennifer Ding -MSDE-" userId="af71b185-1e03-48ed-98a1-c145868fda51" providerId="ADAL" clId="{61E46445-5BA0-4815-8DEB-D9FC950D5CA6}" dt="2026-01-23T14:19:23.207" v="161" actId="962"/>
          <ac:picMkLst>
            <pc:docMk/>
            <pc:sldMk cId="535618966" sldId="545"/>
            <ac:picMk id="8" creationId="{76B827AD-9F7B-752B-ED97-77898BA915E8}"/>
          </ac:picMkLst>
        </pc:picChg>
      </pc:sldChg>
      <pc:sldChg chg="modSp mod">
        <pc:chgData name="Jennifer Ding -MSDE-" userId="af71b185-1e03-48ed-98a1-c145868fda51" providerId="ADAL" clId="{61E46445-5BA0-4815-8DEB-D9FC950D5CA6}" dt="2026-01-23T14:59:38.811" v="222" actId="13244"/>
        <pc:sldMkLst>
          <pc:docMk/>
          <pc:sldMk cId="2264062494" sldId="548"/>
        </pc:sldMkLst>
        <pc:picChg chg="ord">
          <ac:chgData name="Jennifer Ding -MSDE-" userId="af71b185-1e03-48ed-98a1-c145868fda51" providerId="ADAL" clId="{61E46445-5BA0-4815-8DEB-D9FC950D5CA6}" dt="2026-01-23T14:59:38.811" v="222" actId="13244"/>
          <ac:picMkLst>
            <pc:docMk/>
            <pc:sldMk cId="2264062494" sldId="548"/>
            <ac:picMk id="3" creationId="{E6530A68-11B9-D6FD-FF4C-CB979A31565C}"/>
          </ac:picMkLst>
        </pc:picChg>
      </pc:sldChg>
      <pc:sldChg chg="modSp mod">
        <pc:chgData name="Jennifer Ding -MSDE-" userId="af71b185-1e03-48ed-98a1-c145868fda51" providerId="ADAL" clId="{61E46445-5BA0-4815-8DEB-D9FC950D5CA6}" dt="2026-01-23T14:59:58.549" v="223" actId="13244"/>
        <pc:sldMkLst>
          <pc:docMk/>
          <pc:sldMk cId="3170263914" sldId="549"/>
        </pc:sldMkLst>
        <pc:picChg chg="ord">
          <ac:chgData name="Jennifer Ding -MSDE-" userId="af71b185-1e03-48ed-98a1-c145868fda51" providerId="ADAL" clId="{61E46445-5BA0-4815-8DEB-D9FC950D5CA6}" dt="2026-01-23T14:59:58.549" v="223" actId="13244"/>
          <ac:picMkLst>
            <pc:docMk/>
            <pc:sldMk cId="3170263914" sldId="549"/>
            <ac:picMk id="3" creationId="{E3BFA768-E60C-5F12-67D4-BE9DE20101A7}"/>
          </ac:picMkLst>
        </pc:picChg>
      </pc:sldChg>
      <pc:sldChg chg="modSp mod">
        <pc:chgData name="Jennifer Ding -MSDE-" userId="af71b185-1e03-48ed-98a1-c145868fda51" providerId="ADAL" clId="{61E46445-5BA0-4815-8DEB-D9FC950D5CA6}" dt="2026-01-23T15:28:14.093" v="280" actId="20577"/>
        <pc:sldMkLst>
          <pc:docMk/>
          <pc:sldMk cId="1884481" sldId="550"/>
        </pc:sldMkLst>
        <pc:graphicFrameChg chg="modGraphic">
          <ac:chgData name="Jennifer Ding -MSDE-" userId="af71b185-1e03-48ed-98a1-c145868fda51" providerId="ADAL" clId="{61E46445-5BA0-4815-8DEB-D9FC950D5CA6}" dt="2026-01-23T15:28:14.093" v="280" actId="20577"/>
          <ac:graphicFrameMkLst>
            <pc:docMk/>
            <pc:sldMk cId="1884481" sldId="550"/>
            <ac:graphicFrameMk id="4" creationId="{51E3052C-9BD9-8026-4097-C09BD0E6503A}"/>
          </ac:graphicFrameMkLst>
        </pc:graphicFrameChg>
      </pc:sldChg>
      <pc:sldChg chg="modSp mod">
        <pc:chgData name="Jennifer Ding -MSDE-" userId="af71b185-1e03-48ed-98a1-c145868fda51" providerId="ADAL" clId="{61E46445-5BA0-4815-8DEB-D9FC950D5CA6}" dt="2026-01-23T14:09:03.641" v="123" actId="962"/>
        <pc:sldMkLst>
          <pc:docMk/>
          <pc:sldMk cId="2891726772" sldId="551"/>
        </pc:sldMkLst>
        <pc:spChg chg="mod">
          <ac:chgData name="Jennifer Ding -MSDE-" userId="af71b185-1e03-48ed-98a1-c145868fda51" providerId="ADAL" clId="{61E46445-5BA0-4815-8DEB-D9FC950D5CA6}" dt="2026-01-23T14:09:03.641" v="123" actId="962"/>
          <ac:spMkLst>
            <pc:docMk/>
            <pc:sldMk cId="2891726772" sldId="551"/>
            <ac:spMk id="2" creationId="{BEFCE1FB-16E4-2326-A9FC-4D378B07F125}"/>
          </ac:spMkLst>
        </pc:spChg>
        <pc:spChg chg="mod">
          <ac:chgData name="Jennifer Ding -MSDE-" userId="af71b185-1e03-48ed-98a1-c145868fda51" providerId="ADAL" clId="{61E46445-5BA0-4815-8DEB-D9FC950D5CA6}" dt="2026-01-23T14:08:46.875" v="119" actId="962"/>
          <ac:spMkLst>
            <pc:docMk/>
            <pc:sldMk cId="2891726772" sldId="551"/>
            <ac:spMk id="10" creationId="{E3485D99-0B50-0E28-9462-FB3837F6F6B4}"/>
          </ac:spMkLst>
        </pc:spChg>
        <pc:spChg chg="mod">
          <ac:chgData name="Jennifer Ding -MSDE-" userId="af71b185-1e03-48ed-98a1-c145868fda51" providerId="ADAL" clId="{61E46445-5BA0-4815-8DEB-D9FC950D5CA6}" dt="2026-01-23T14:08:43.547" v="117" actId="962"/>
          <ac:spMkLst>
            <pc:docMk/>
            <pc:sldMk cId="2891726772" sldId="551"/>
            <ac:spMk id="11" creationId="{3AD847CD-1664-3487-3E5B-F120DB8BA229}"/>
          </ac:spMkLst>
        </pc:spChg>
        <pc:spChg chg="mod">
          <ac:chgData name="Jennifer Ding -MSDE-" userId="af71b185-1e03-48ed-98a1-c145868fda51" providerId="ADAL" clId="{61E46445-5BA0-4815-8DEB-D9FC950D5CA6}" dt="2026-01-23T14:09:02.800" v="121" actId="962"/>
          <ac:spMkLst>
            <pc:docMk/>
            <pc:sldMk cId="2891726772" sldId="551"/>
            <ac:spMk id="13" creationId="{6FB2AEEE-4CE7-E740-A3F5-DE55248EBFFC}"/>
          </ac:spMkLst>
        </pc:spChg>
      </pc:sldChg>
      <pc:sldChg chg="modSp mod">
        <pc:chgData name="Jennifer Ding -MSDE-" userId="af71b185-1e03-48ed-98a1-c145868fda51" providerId="ADAL" clId="{61E46445-5BA0-4815-8DEB-D9FC950D5CA6}" dt="2026-01-23T14:20:19.759" v="165" actId="13244"/>
        <pc:sldMkLst>
          <pc:docMk/>
          <pc:sldMk cId="1188993404" sldId="552"/>
        </pc:sldMkLst>
        <pc:spChg chg="ord">
          <ac:chgData name="Jennifer Ding -MSDE-" userId="af71b185-1e03-48ed-98a1-c145868fda51" providerId="ADAL" clId="{61E46445-5BA0-4815-8DEB-D9FC950D5CA6}" dt="2026-01-23T14:20:19.759" v="165" actId="13244"/>
          <ac:spMkLst>
            <pc:docMk/>
            <pc:sldMk cId="1188993404" sldId="552"/>
            <ac:spMk id="6" creationId="{11675D19-F7DE-C223-E3B1-E7918B4A64E3}"/>
          </ac:spMkLst>
        </pc:spChg>
      </pc:sldChg>
      <pc:sldChg chg="modSp mod">
        <pc:chgData name="Jennifer Ding -MSDE-" userId="af71b185-1e03-48ed-98a1-c145868fda51" providerId="ADAL" clId="{61E46445-5BA0-4815-8DEB-D9FC950D5CA6}" dt="2026-01-23T15:02:00.708" v="237" actId="13244"/>
        <pc:sldMkLst>
          <pc:docMk/>
          <pc:sldMk cId="23390280" sldId="553"/>
        </pc:sldMkLst>
        <pc:spChg chg="mod ord">
          <ac:chgData name="Jennifer Ding -MSDE-" userId="af71b185-1e03-48ed-98a1-c145868fda51" providerId="ADAL" clId="{61E46445-5BA0-4815-8DEB-D9FC950D5CA6}" dt="2026-01-23T15:02:00.708" v="237" actId="13244"/>
          <ac:spMkLst>
            <pc:docMk/>
            <pc:sldMk cId="23390280" sldId="553"/>
            <ac:spMk id="2" creationId="{566FFA34-F938-D901-4B07-0FCA475A1F1E}"/>
          </ac:spMkLst>
        </pc:spChg>
        <pc:picChg chg="ord">
          <ac:chgData name="Jennifer Ding -MSDE-" userId="af71b185-1e03-48ed-98a1-c145868fda51" providerId="ADAL" clId="{61E46445-5BA0-4815-8DEB-D9FC950D5CA6}" dt="2026-01-23T15:01:57.877" v="236" actId="13244"/>
          <ac:picMkLst>
            <pc:docMk/>
            <pc:sldMk cId="23390280" sldId="553"/>
            <ac:picMk id="3" creationId="{16F30FA2-4B36-F42E-BEBB-C4DB7FA31438}"/>
          </ac:picMkLst>
        </pc:picChg>
      </pc:sldChg>
      <pc:sldChg chg="modSp mod">
        <pc:chgData name="Jennifer Ding -MSDE-" userId="af71b185-1e03-48ed-98a1-c145868fda51" providerId="ADAL" clId="{61E46445-5BA0-4815-8DEB-D9FC950D5CA6}" dt="2026-01-23T15:02:09.549" v="238" actId="962"/>
        <pc:sldMkLst>
          <pc:docMk/>
          <pc:sldMk cId="3188033778" sldId="554"/>
        </pc:sldMkLst>
        <pc:spChg chg="mod">
          <ac:chgData name="Jennifer Ding -MSDE-" userId="af71b185-1e03-48ed-98a1-c145868fda51" providerId="ADAL" clId="{61E46445-5BA0-4815-8DEB-D9FC950D5CA6}" dt="2026-01-23T15:02:09.549" v="238" actId="962"/>
          <ac:spMkLst>
            <pc:docMk/>
            <pc:sldMk cId="3188033778" sldId="554"/>
            <ac:spMk id="4" creationId="{0A11C578-85C8-8098-AD01-61A7A8EAE7A2}"/>
          </ac:spMkLst>
        </pc:spChg>
      </pc:sldChg>
      <pc:sldChg chg="modSp mod">
        <pc:chgData name="Jennifer Ding -MSDE-" userId="af71b185-1e03-48ed-98a1-c145868fda51" providerId="ADAL" clId="{61E46445-5BA0-4815-8DEB-D9FC950D5CA6}" dt="2026-01-23T15:01:34.525" v="234" actId="13244"/>
        <pc:sldMkLst>
          <pc:docMk/>
          <pc:sldMk cId="1494122129" sldId="555"/>
        </pc:sldMkLst>
        <pc:spChg chg="ord">
          <ac:chgData name="Jennifer Ding -MSDE-" userId="af71b185-1e03-48ed-98a1-c145868fda51" providerId="ADAL" clId="{61E46445-5BA0-4815-8DEB-D9FC950D5CA6}" dt="2026-01-23T15:00:53.750" v="231" actId="13244"/>
          <ac:spMkLst>
            <pc:docMk/>
            <pc:sldMk cId="1494122129" sldId="555"/>
            <ac:spMk id="6" creationId="{7AD0A6B9-9EBD-516E-6B62-53F62919DF11}"/>
          </ac:spMkLst>
        </pc:spChg>
        <pc:spChg chg="mod">
          <ac:chgData name="Jennifer Ding -MSDE-" userId="af71b185-1e03-48ed-98a1-c145868fda51" providerId="ADAL" clId="{61E46445-5BA0-4815-8DEB-D9FC950D5CA6}" dt="2026-01-23T15:01:13.828" v="232" actId="962"/>
          <ac:spMkLst>
            <pc:docMk/>
            <pc:sldMk cId="1494122129" sldId="555"/>
            <ac:spMk id="13" creationId="{9F35BBEA-3703-CF37-DC5C-DFB663AF284C}"/>
          </ac:spMkLst>
        </pc:spChg>
        <pc:picChg chg="ord">
          <ac:chgData name="Jennifer Ding -MSDE-" userId="af71b185-1e03-48ed-98a1-c145868fda51" providerId="ADAL" clId="{61E46445-5BA0-4815-8DEB-D9FC950D5CA6}" dt="2026-01-23T15:01:34.525" v="234" actId="13244"/>
          <ac:picMkLst>
            <pc:docMk/>
            <pc:sldMk cId="1494122129" sldId="555"/>
            <ac:picMk id="2" creationId="{20088465-512F-18CC-65BB-8615AEBCE04C}"/>
          </ac:picMkLst>
        </pc:picChg>
      </pc:sldChg>
      <pc:sldChg chg="modSp mod">
        <pc:chgData name="Jennifer Ding -MSDE-" userId="af71b185-1e03-48ed-98a1-c145868fda51" providerId="ADAL" clId="{61E46445-5BA0-4815-8DEB-D9FC950D5CA6}" dt="2026-01-23T14:22:45.618" v="168" actId="13244"/>
        <pc:sldMkLst>
          <pc:docMk/>
          <pc:sldMk cId="1120444235" sldId="556"/>
        </pc:sldMkLst>
        <pc:spChg chg="ord">
          <ac:chgData name="Jennifer Ding -MSDE-" userId="af71b185-1e03-48ed-98a1-c145868fda51" providerId="ADAL" clId="{61E46445-5BA0-4815-8DEB-D9FC950D5CA6}" dt="2026-01-23T14:22:45.618" v="168" actId="13244"/>
          <ac:spMkLst>
            <pc:docMk/>
            <pc:sldMk cId="1120444235" sldId="556"/>
            <ac:spMk id="6" creationId="{543506F9-8C60-BED1-5864-DD53D4E1FE48}"/>
          </ac:spMkLst>
        </pc:spChg>
      </pc:sldChg>
      <pc:sldChg chg="modSp mod">
        <pc:chgData name="Jennifer Ding -MSDE-" userId="af71b185-1e03-48ed-98a1-c145868fda51" providerId="ADAL" clId="{61E46445-5BA0-4815-8DEB-D9FC950D5CA6}" dt="2026-01-23T15:00:07.133" v="224" actId="962"/>
        <pc:sldMkLst>
          <pc:docMk/>
          <pc:sldMk cId="3473236117" sldId="557"/>
        </pc:sldMkLst>
        <pc:spChg chg="mod">
          <ac:chgData name="Jennifer Ding -MSDE-" userId="af71b185-1e03-48ed-98a1-c145868fda51" providerId="ADAL" clId="{61E46445-5BA0-4815-8DEB-D9FC950D5CA6}" dt="2026-01-23T15:00:07.133" v="224" actId="962"/>
          <ac:spMkLst>
            <pc:docMk/>
            <pc:sldMk cId="3473236117" sldId="557"/>
            <ac:spMk id="4" creationId="{57A2AF74-8BB5-4A76-0345-9F9E0668AF33}"/>
          </ac:spMkLst>
        </pc:spChg>
      </pc:sldChg>
      <pc:sldChg chg="modSp mod">
        <pc:chgData name="Jennifer Ding -MSDE-" userId="af71b185-1e03-48ed-98a1-c145868fda51" providerId="ADAL" clId="{61E46445-5BA0-4815-8DEB-D9FC950D5CA6}" dt="2026-01-23T14:25:17.215" v="170" actId="962"/>
        <pc:sldMkLst>
          <pc:docMk/>
          <pc:sldMk cId="174329620" sldId="558"/>
        </pc:sldMkLst>
        <pc:spChg chg="mod ord">
          <ac:chgData name="Jennifer Ding -MSDE-" userId="af71b185-1e03-48ed-98a1-c145868fda51" providerId="ADAL" clId="{61E46445-5BA0-4815-8DEB-D9FC950D5CA6}" dt="2026-01-23T14:25:17.215" v="170" actId="962"/>
          <ac:spMkLst>
            <pc:docMk/>
            <pc:sldMk cId="174329620" sldId="558"/>
            <ac:spMk id="5" creationId="{C8AEC77B-E076-5FCA-658E-3117556D9C0B}"/>
          </ac:spMkLst>
        </pc:spChg>
      </pc:sldChg>
      <pc:sldChg chg="addSp delSp modSp mod">
        <pc:chgData name="Jennifer Ding -MSDE-" userId="af71b185-1e03-48ed-98a1-c145868fda51" providerId="ADAL" clId="{61E46445-5BA0-4815-8DEB-D9FC950D5CA6}" dt="2026-01-23T14:14:32.199" v="135" actId="962"/>
        <pc:sldMkLst>
          <pc:docMk/>
          <pc:sldMk cId="1087698759" sldId="561"/>
        </pc:sldMkLst>
        <pc:spChg chg="mod ord topLvl">
          <ac:chgData name="Jennifer Ding -MSDE-" userId="af71b185-1e03-48ed-98a1-c145868fda51" providerId="ADAL" clId="{61E46445-5BA0-4815-8DEB-D9FC950D5CA6}" dt="2026-01-23T14:06:47.172" v="113" actId="164"/>
          <ac:spMkLst>
            <pc:docMk/>
            <pc:sldMk cId="1087698759" sldId="561"/>
            <ac:spMk id="3" creationId="{7D48A9F5-99FF-6226-EFA6-EF8E9F788C44}"/>
          </ac:spMkLst>
        </pc:spChg>
        <pc:spChg chg="mod ord topLvl">
          <ac:chgData name="Jennifer Ding -MSDE-" userId="af71b185-1e03-48ed-98a1-c145868fda51" providerId="ADAL" clId="{61E46445-5BA0-4815-8DEB-D9FC950D5CA6}" dt="2026-01-23T14:06:47.172" v="113" actId="164"/>
          <ac:spMkLst>
            <pc:docMk/>
            <pc:sldMk cId="1087698759" sldId="561"/>
            <ac:spMk id="6" creationId="{691ED88E-6191-58BB-D158-F0D5F7DFB91B}"/>
          </ac:spMkLst>
        </pc:spChg>
        <pc:spChg chg="mod ord topLvl">
          <ac:chgData name="Jennifer Ding -MSDE-" userId="af71b185-1e03-48ed-98a1-c145868fda51" providerId="ADAL" clId="{61E46445-5BA0-4815-8DEB-D9FC950D5CA6}" dt="2026-01-23T14:06:47.172" v="113" actId="164"/>
          <ac:spMkLst>
            <pc:docMk/>
            <pc:sldMk cId="1087698759" sldId="561"/>
            <ac:spMk id="7" creationId="{8C2050C2-940F-46D3-40D7-F36BB37703E3}"/>
          </ac:spMkLst>
        </pc:spChg>
        <pc:spChg chg="mod ord topLvl">
          <ac:chgData name="Jennifer Ding -MSDE-" userId="af71b185-1e03-48ed-98a1-c145868fda51" providerId="ADAL" clId="{61E46445-5BA0-4815-8DEB-D9FC950D5CA6}" dt="2026-01-23T14:06:47.172" v="113" actId="164"/>
          <ac:spMkLst>
            <pc:docMk/>
            <pc:sldMk cId="1087698759" sldId="561"/>
            <ac:spMk id="8" creationId="{16930CDC-E7D1-E0A1-826D-6B5BC5AE2BF4}"/>
          </ac:spMkLst>
        </pc:spChg>
        <pc:spChg chg="mod ord topLvl">
          <ac:chgData name="Jennifer Ding -MSDE-" userId="af71b185-1e03-48ed-98a1-c145868fda51" providerId="ADAL" clId="{61E46445-5BA0-4815-8DEB-D9FC950D5CA6}" dt="2026-01-23T14:06:47.172" v="113" actId="164"/>
          <ac:spMkLst>
            <pc:docMk/>
            <pc:sldMk cId="1087698759" sldId="561"/>
            <ac:spMk id="10" creationId="{D878D190-5D41-3B26-22A5-4966730CD3CE}"/>
          </ac:spMkLst>
        </pc:spChg>
        <pc:spChg chg="mod ord topLvl">
          <ac:chgData name="Jennifer Ding -MSDE-" userId="af71b185-1e03-48ed-98a1-c145868fda51" providerId="ADAL" clId="{61E46445-5BA0-4815-8DEB-D9FC950D5CA6}" dt="2026-01-23T14:06:47.172" v="113" actId="164"/>
          <ac:spMkLst>
            <pc:docMk/>
            <pc:sldMk cId="1087698759" sldId="561"/>
            <ac:spMk id="11" creationId="{725929A5-F8E4-143D-57ED-F46728EB58F4}"/>
          </ac:spMkLst>
        </pc:spChg>
        <pc:spChg chg="mod ord topLvl">
          <ac:chgData name="Jennifer Ding -MSDE-" userId="af71b185-1e03-48ed-98a1-c145868fda51" providerId="ADAL" clId="{61E46445-5BA0-4815-8DEB-D9FC950D5CA6}" dt="2026-01-23T14:06:47.172" v="113" actId="164"/>
          <ac:spMkLst>
            <pc:docMk/>
            <pc:sldMk cId="1087698759" sldId="561"/>
            <ac:spMk id="12" creationId="{F9D34ACD-22E6-C155-C0E5-47C7A987B84D}"/>
          </ac:spMkLst>
        </pc:spChg>
        <pc:spChg chg="mod">
          <ac:chgData name="Jennifer Ding -MSDE-" userId="af71b185-1e03-48ed-98a1-c145868fda51" providerId="ADAL" clId="{61E46445-5BA0-4815-8DEB-D9FC950D5CA6}" dt="2026-01-23T14:14:32.199" v="135" actId="962"/>
          <ac:spMkLst>
            <pc:docMk/>
            <pc:sldMk cId="1087698759" sldId="561"/>
            <ac:spMk id="13" creationId="{D7F414CC-A77C-2089-DAC6-CBA30FA940E4}"/>
          </ac:spMkLst>
        </pc:spChg>
        <pc:spChg chg="mod ord">
          <ac:chgData name="Jennifer Ding -MSDE-" userId="af71b185-1e03-48ed-98a1-c145868fda51" providerId="ADAL" clId="{61E46445-5BA0-4815-8DEB-D9FC950D5CA6}" dt="2026-01-23T14:06:40.837" v="112" actId="164"/>
          <ac:spMkLst>
            <pc:docMk/>
            <pc:sldMk cId="1087698759" sldId="561"/>
            <ac:spMk id="14" creationId="{5881D2BC-9456-BE06-63BD-1CB0D468D5F5}"/>
          </ac:spMkLst>
        </pc:spChg>
        <pc:spChg chg="mod ord topLvl">
          <ac:chgData name="Jennifer Ding -MSDE-" userId="af71b185-1e03-48ed-98a1-c145868fda51" providerId="ADAL" clId="{61E46445-5BA0-4815-8DEB-D9FC950D5CA6}" dt="2026-01-23T14:06:47.172" v="113" actId="164"/>
          <ac:spMkLst>
            <pc:docMk/>
            <pc:sldMk cId="1087698759" sldId="561"/>
            <ac:spMk id="15" creationId="{E7F00B4A-1D8D-3D77-C128-53D21D287EE6}"/>
          </ac:spMkLst>
        </pc:spChg>
        <pc:spChg chg="mod ord topLvl">
          <ac:chgData name="Jennifer Ding -MSDE-" userId="af71b185-1e03-48ed-98a1-c145868fda51" providerId="ADAL" clId="{61E46445-5BA0-4815-8DEB-D9FC950D5CA6}" dt="2026-01-23T14:06:47.172" v="113" actId="164"/>
          <ac:spMkLst>
            <pc:docMk/>
            <pc:sldMk cId="1087698759" sldId="561"/>
            <ac:spMk id="16" creationId="{E3C46E39-2BA9-93BB-E57A-D8B34E188996}"/>
          </ac:spMkLst>
        </pc:spChg>
        <pc:spChg chg="mod ord topLvl">
          <ac:chgData name="Jennifer Ding -MSDE-" userId="af71b185-1e03-48ed-98a1-c145868fda51" providerId="ADAL" clId="{61E46445-5BA0-4815-8DEB-D9FC950D5CA6}" dt="2026-01-23T14:06:47.172" v="113" actId="164"/>
          <ac:spMkLst>
            <pc:docMk/>
            <pc:sldMk cId="1087698759" sldId="561"/>
            <ac:spMk id="17" creationId="{E7B8476A-B208-BF46-7906-8BCE8B025923}"/>
          </ac:spMkLst>
        </pc:spChg>
        <pc:spChg chg="mod ord">
          <ac:chgData name="Jennifer Ding -MSDE-" userId="af71b185-1e03-48ed-98a1-c145868fda51" providerId="ADAL" clId="{61E46445-5BA0-4815-8DEB-D9FC950D5CA6}" dt="2026-01-23T14:06:40.837" v="112" actId="164"/>
          <ac:spMkLst>
            <pc:docMk/>
            <pc:sldMk cId="1087698759" sldId="561"/>
            <ac:spMk id="18" creationId="{FAAEE645-B7D7-17D8-94B3-B96B8F17E515}"/>
          </ac:spMkLst>
        </pc:spChg>
        <pc:grpChg chg="add mod">
          <ac:chgData name="Jennifer Ding -MSDE-" userId="af71b185-1e03-48ed-98a1-c145868fda51" providerId="ADAL" clId="{61E46445-5BA0-4815-8DEB-D9FC950D5CA6}" dt="2026-01-23T14:05:00.529" v="110" actId="164"/>
          <ac:grpSpMkLst>
            <pc:docMk/>
            <pc:sldMk cId="1087698759" sldId="561"/>
            <ac:grpSpMk id="19" creationId="{9F6CF928-0711-0BF4-375D-4068F0BFB2E2}"/>
          </ac:grpSpMkLst>
        </pc:grpChg>
        <pc:grpChg chg="mod">
          <ac:chgData name="Jennifer Ding -MSDE-" userId="af71b185-1e03-48ed-98a1-c145868fda51" providerId="ADAL" clId="{61E46445-5BA0-4815-8DEB-D9FC950D5CA6}" dt="2026-01-23T14:08:27.135" v="115" actId="962"/>
          <ac:grpSpMkLst>
            <pc:docMk/>
            <pc:sldMk cId="1087698759" sldId="561"/>
            <ac:grpSpMk id="21" creationId="{F340F7C1-48E0-0121-72A1-2CE6E5DFF936}"/>
          </ac:grpSpMkLst>
        </pc:grpChg>
      </pc:sldChg>
      <pc:sldChg chg="modSp mod">
        <pc:chgData name="Jennifer Ding -MSDE-" userId="af71b185-1e03-48ed-98a1-c145868fda51" providerId="ADAL" clId="{61E46445-5BA0-4815-8DEB-D9FC950D5CA6}" dt="2026-01-23T14:34:36.159" v="192" actId="962"/>
        <pc:sldMkLst>
          <pc:docMk/>
          <pc:sldMk cId="1371408438" sldId="563"/>
        </pc:sldMkLst>
        <pc:spChg chg="mod ord">
          <ac:chgData name="Jennifer Ding -MSDE-" userId="af71b185-1e03-48ed-98a1-c145868fda51" providerId="ADAL" clId="{61E46445-5BA0-4815-8DEB-D9FC950D5CA6}" dt="2026-01-23T14:31:26.404" v="188" actId="962"/>
          <ac:spMkLst>
            <pc:docMk/>
            <pc:sldMk cId="1371408438" sldId="563"/>
            <ac:spMk id="6" creationId="{CC00F74E-187E-0375-AFD0-266284A7A1DC}"/>
          </ac:spMkLst>
        </pc:spChg>
        <pc:picChg chg="mod">
          <ac:chgData name="Jennifer Ding -MSDE-" userId="af71b185-1e03-48ed-98a1-c145868fda51" providerId="ADAL" clId="{61E46445-5BA0-4815-8DEB-D9FC950D5CA6}" dt="2026-01-23T14:34:36.159" v="192" actId="962"/>
          <ac:picMkLst>
            <pc:docMk/>
            <pc:sldMk cId="1371408438" sldId="563"/>
            <ac:picMk id="11" creationId="{0EF9693B-9CAA-3BE4-CBB0-1FEA3E4C9583}"/>
          </ac:picMkLst>
        </pc:picChg>
      </pc:sldChg>
      <pc:sldChg chg="modSp mod">
        <pc:chgData name="Jennifer Ding -MSDE-" userId="af71b185-1e03-48ed-98a1-c145868fda51" providerId="ADAL" clId="{61E46445-5BA0-4815-8DEB-D9FC950D5CA6}" dt="2026-01-23T14:30:30.189" v="184" actId="13244"/>
        <pc:sldMkLst>
          <pc:docMk/>
          <pc:sldMk cId="3281073870" sldId="564"/>
        </pc:sldMkLst>
        <pc:spChg chg="ord">
          <ac:chgData name="Jennifer Ding -MSDE-" userId="af71b185-1e03-48ed-98a1-c145868fda51" providerId="ADAL" clId="{61E46445-5BA0-4815-8DEB-D9FC950D5CA6}" dt="2026-01-23T14:30:26.133" v="183" actId="13244"/>
          <ac:spMkLst>
            <pc:docMk/>
            <pc:sldMk cId="3281073870" sldId="564"/>
            <ac:spMk id="3" creationId="{AE2F67F3-8FB9-B4E0-544B-835BEF8BA9B6}"/>
          </ac:spMkLst>
        </pc:spChg>
        <pc:spChg chg="ord">
          <ac:chgData name="Jennifer Ding -MSDE-" userId="af71b185-1e03-48ed-98a1-c145868fda51" providerId="ADAL" clId="{61E46445-5BA0-4815-8DEB-D9FC950D5CA6}" dt="2026-01-23T14:30:30.189" v="184" actId="13244"/>
          <ac:spMkLst>
            <pc:docMk/>
            <pc:sldMk cId="3281073870" sldId="564"/>
            <ac:spMk id="5" creationId="{ABA3383E-9E5E-9EEA-B9A1-79233664750F}"/>
          </ac:spMkLst>
        </pc:spChg>
      </pc:sldChg>
      <pc:sldChg chg="modSp mod">
        <pc:chgData name="Jennifer Ding -MSDE-" userId="af71b185-1e03-48ed-98a1-c145868fda51" providerId="ADAL" clId="{61E46445-5BA0-4815-8DEB-D9FC950D5CA6}" dt="2026-01-23T15:00:29.949" v="230" actId="962"/>
        <pc:sldMkLst>
          <pc:docMk/>
          <pc:sldMk cId="115249769" sldId="565"/>
        </pc:sldMkLst>
        <pc:spChg chg="mod ord">
          <ac:chgData name="Jennifer Ding -MSDE-" userId="af71b185-1e03-48ed-98a1-c145868fda51" providerId="ADAL" clId="{61E46445-5BA0-4815-8DEB-D9FC950D5CA6}" dt="2026-01-23T15:00:29.949" v="230" actId="962"/>
          <ac:spMkLst>
            <pc:docMk/>
            <pc:sldMk cId="115249769" sldId="565"/>
            <ac:spMk id="4" creationId="{A9191FD1-2A58-5B9F-C402-1BC76ACEA4CE}"/>
          </ac:spMkLst>
        </pc:spChg>
        <pc:picChg chg="ord">
          <ac:chgData name="Jennifer Ding -MSDE-" userId="af71b185-1e03-48ed-98a1-c145868fda51" providerId="ADAL" clId="{61E46445-5BA0-4815-8DEB-D9FC950D5CA6}" dt="2026-01-23T15:00:23.126" v="226" actId="13244"/>
          <ac:picMkLst>
            <pc:docMk/>
            <pc:sldMk cId="115249769" sldId="565"/>
            <ac:picMk id="3" creationId="{304BEF1B-AF87-9568-CA65-901A4E36C787}"/>
          </ac:picMkLst>
        </pc:picChg>
      </pc:sldChg>
      <pc:sldChg chg="modSp mod">
        <pc:chgData name="Jennifer Ding -MSDE-" userId="af71b185-1e03-48ed-98a1-c145868fda51" providerId="ADAL" clId="{61E46445-5BA0-4815-8DEB-D9FC950D5CA6}" dt="2026-01-23T15:28:03.448" v="279" actId="20577"/>
        <pc:sldMkLst>
          <pc:docMk/>
          <pc:sldMk cId="3636519072" sldId="566"/>
        </pc:sldMkLst>
        <pc:spChg chg="ord">
          <ac:chgData name="Jennifer Ding -MSDE-" userId="af71b185-1e03-48ed-98a1-c145868fda51" providerId="ADAL" clId="{61E46445-5BA0-4815-8DEB-D9FC950D5CA6}" dt="2026-01-23T14:20:05.548" v="164" actId="13244"/>
          <ac:spMkLst>
            <pc:docMk/>
            <pc:sldMk cId="3636519072" sldId="566"/>
            <ac:spMk id="5" creationId="{7DF1DB24-8AC2-7ACC-89FF-2D593F2440DC}"/>
          </ac:spMkLst>
        </pc:spChg>
        <pc:graphicFrameChg chg="mod ord modGraphic">
          <ac:chgData name="Jennifer Ding -MSDE-" userId="af71b185-1e03-48ed-98a1-c145868fda51" providerId="ADAL" clId="{61E46445-5BA0-4815-8DEB-D9FC950D5CA6}" dt="2026-01-23T15:28:03.448" v="279" actId="20577"/>
          <ac:graphicFrameMkLst>
            <pc:docMk/>
            <pc:sldMk cId="3636519072" sldId="566"/>
            <ac:graphicFrameMk id="4" creationId="{3CE18CD7-64A0-97B9-7104-655A33C612B1}"/>
          </ac:graphicFrameMkLst>
        </pc:graphicFrameChg>
      </pc:sldChg>
      <pc:sldChg chg="modSp mod">
        <pc:chgData name="Jennifer Ding -MSDE-" userId="af71b185-1e03-48ed-98a1-c145868fda51" providerId="ADAL" clId="{61E46445-5BA0-4815-8DEB-D9FC950D5CA6}" dt="2026-01-23T13:34:39.607" v="7" actId="13244"/>
        <pc:sldMkLst>
          <pc:docMk/>
          <pc:sldMk cId="2306708894" sldId="567"/>
        </pc:sldMkLst>
        <pc:spChg chg="ord">
          <ac:chgData name="Jennifer Ding -MSDE-" userId="af71b185-1e03-48ed-98a1-c145868fda51" providerId="ADAL" clId="{61E46445-5BA0-4815-8DEB-D9FC950D5CA6}" dt="2026-01-23T13:34:39.607" v="7" actId="13244"/>
          <ac:spMkLst>
            <pc:docMk/>
            <pc:sldMk cId="2306708894" sldId="567"/>
            <ac:spMk id="5" creationId="{C901F438-D034-8FB7-DD31-E53A42CFC7DC}"/>
          </ac:spMkLst>
        </pc:spChg>
      </pc:sldChg>
      <pc:sldChg chg="modSp mod">
        <pc:chgData name="Jennifer Ding -MSDE-" userId="af71b185-1e03-48ed-98a1-c145868fda51" providerId="ADAL" clId="{61E46445-5BA0-4815-8DEB-D9FC950D5CA6}" dt="2026-01-23T13:32:44.841" v="6" actId="13244"/>
        <pc:sldMkLst>
          <pc:docMk/>
          <pc:sldMk cId="3508563554" sldId="568"/>
        </pc:sldMkLst>
        <pc:spChg chg="ord">
          <ac:chgData name="Jennifer Ding -MSDE-" userId="af71b185-1e03-48ed-98a1-c145868fda51" providerId="ADAL" clId="{61E46445-5BA0-4815-8DEB-D9FC950D5CA6}" dt="2026-01-23T13:32:44.841" v="6" actId="13244"/>
          <ac:spMkLst>
            <pc:docMk/>
            <pc:sldMk cId="3508563554" sldId="568"/>
            <ac:spMk id="5" creationId="{82F68304-311F-0398-8CD3-485EA457B8AF}"/>
          </ac:spMkLst>
        </pc:spChg>
      </pc:sldChg>
      <pc:sldChg chg="modSp mod">
        <pc:chgData name="Jennifer Ding -MSDE-" userId="af71b185-1e03-48ed-98a1-c145868fda51" providerId="ADAL" clId="{61E46445-5BA0-4815-8DEB-D9FC950D5CA6}" dt="2026-01-23T13:35:06.529" v="10" actId="13244"/>
        <pc:sldMkLst>
          <pc:docMk/>
          <pc:sldMk cId="2310935169" sldId="569"/>
        </pc:sldMkLst>
        <pc:spChg chg="ord">
          <ac:chgData name="Jennifer Ding -MSDE-" userId="af71b185-1e03-48ed-98a1-c145868fda51" providerId="ADAL" clId="{61E46445-5BA0-4815-8DEB-D9FC950D5CA6}" dt="2026-01-23T13:35:06.529" v="10" actId="13244"/>
          <ac:spMkLst>
            <pc:docMk/>
            <pc:sldMk cId="2310935169" sldId="569"/>
            <ac:spMk id="5" creationId="{5CE1DC15-C7A6-C779-08F3-8CCE2A8E4682}"/>
          </ac:spMkLst>
        </pc:spChg>
      </pc:sldChg>
      <pc:sldChg chg="modSp mod">
        <pc:chgData name="Jennifer Ding -MSDE-" userId="af71b185-1e03-48ed-98a1-c145868fda51" providerId="ADAL" clId="{61E46445-5BA0-4815-8DEB-D9FC950D5CA6}" dt="2026-01-23T13:34:46.146" v="8" actId="13244"/>
        <pc:sldMkLst>
          <pc:docMk/>
          <pc:sldMk cId="281941766" sldId="570"/>
        </pc:sldMkLst>
        <pc:spChg chg="ord">
          <ac:chgData name="Jennifer Ding -MSDE-" userId="af71b185-1e03-48ed-98a1-c145868fda51" providerId="ADAL" clId="{61E46445-5BA0-4815-8DEB-D9FC950D5CA6}" dt="2026-01-23T13:34:46.146" v="8" actId="13244"/>
          <ac:spMkLst>
            <pc:docMk/>
            <pc:sldMk cId="281941766" sldId="570"/>
            <ac:spMk id="5" creationId="{24F0904E-302A-D1F1-98FD-C3371768CB46}"/>
          </ac:spMkLst>
        </pc:spChg>
      </pc:sldChg>
      <pc:sldChg chg="modSp mod">
        <pc:chgData name="Jennifer Ding -MSDE-" userId="af71b185-1e03-48ed-98a1-c145868fda51" providerId="ADAL" clId="{61E46445-5BA0-4815-8DEB-D9FC950D5CA6}" dt="2026-01-23T13:35:28.336" v="14" actId="13244"/>
        <pc:sldMkLst>
          <pc:docMk/>
          <pc:sldMk cId="1051233582" sldId="571"/>
        </pc:sldMkLst>
        <pc:spChg chg="ord">
          <ac:chgData name="Jennifer Ding -MSDE-" userId="af71b185-1e03-48ed-98a1-c145868fda51" providerId="ADAL" clId="{61E46445-5BA0-4815-8DEB-D9FC950D5CA6}" dt="2026-01-23T13:35:28.336" v="14" actId="13244"/>
          <ac:spMkLst>
            <pc:docMk/>
            <pc:sldMk cId="1051233582" sldId="571"/>
            <ac:spMk id="3" creationId="{B4523CCF-EE0A-4754-464E-977E9CB728DB}"/>
          </ac:spMkLst>
        </pc:spChg>
        <pc:spChg chg="ord">
          <ac:chgData name="Jennifer Ding -MSDE-" userId="af71b185-1e03-48ed-98a1-c145868fda51" providerId="ADAL" clId="{61E46445-5BA0-4815-8DEB-D9FC950D5CA6}" dt="2026-01-23T13:35:27.039" v="13" actId="13244"/>
          <ac:spMkLst>
            <pc:docMk/>
            <pc:sldMk cId="1051233582" sldId="571"/>
            <ac:spMk id="4" creationId="{005D8D6E-072B-14D7-0339-4FA556EDDB36}"/>
          </ac:spMkLst>
        </pc:spChg>
        <pc:picChg chg="ord">
          <ac:chgData name="Jennifer Ding -MSDE-" userId="af71b185-1e03-48ed-98a1-c145868fda51" providerId="ADAL" clId="{61E46445-5BA0-4815-8DEB-D9FC950D5CA6}" dt="2026-01-23T13:35:18.455" v="12" actId="13244"/>
          <ac:picMkLst>
            <pc:docMk/>
            <pc:sldMk cId="1051233582" sldId="571"/>
            <ac:picMk id="9" creationId="{02461135-A01F-08F7-F9C6-B1A1AA4C770F}"/>
          </ac:picMkLst>
        </pc:picChg>
      </pc:sldChg>
      <pc:sldChg chg="modSp mod">
        <pc:chgData name="Jennifer Ding -MSDE-" userId="af71b185-1e03-48ed-98a1-c145868fda51" providerId="ADAL" clId="{61E46445-5BA0-4815-8DEB-D9FC950D5CA6}" dt="2026-01-23T14:29:03.591" v="172" actId="962"/>
        <pc:sldMkLst>
          <pc:docMk/>
          <pc:sldMk cId="1623855924" sldId="572"/>
        </pc:sldMkLst>
        <pc:spChg chg="mod">
          <ac:chgData name="Jennifer Ding -MSDE-" userId="af71b185-1e03-48ed-98a1-c145868fda51" providerId="ADAL" clId="{61E46445-5BA0-4815-8DEB-D9FC950D5CA6}" dt="2026-01-23T14:29:03.591" v="172" actId="962"/>
          <ac:spMkLst>
            <pc:docMk/>
            <pc:sldMk cId="1623855924" sldId="572"/>
            <ac:spMk id="5" creationId="{3E456BD2-7100-E6D3-0479-E3C8D8A65862}"/>
          </ac:spMkLst>
        </pc:spChg>
      </pc:sldChg>
      <pc:sldChg chg="modSp mod">
        <pc:chgData name="Jennifer Ding -MSDE-" userId="af71b185-1e03-48ed-98a1-c145868fda51" providerId="ADAL" clId="{61E46445-5BA0-4815-8DEB-D9FC950D5CA6}" dt="2026-01-23T14:58:29.814" v="215" actId="13244"/>
        <pc:sldMkLst>
          <pc:docMk/>
          <pc:sldMk cId="3257096362" sldId="573"/>
        </pc:sldMkLst>
        <pc:picChg chg="ord">
          <ac:chgData name="Jennifer Ding -MSDE-" userId="af71b185-1e03-48ed-98a1-c145868fda51" providerId="ADAL" clId="{61E46445-5BA0-4815-8DEB-D9FC950D5CA6}" dt="2026-01-23T14:58:29.814" v="215" actId="13244"/>
          <ac:picMkLst>
            <pc:docMk/>
            <pc:sldMk cId="3257096362" sldId="573"/>
            <ac:picMk id="3" creationId="{C5C40722-04F4-3AC7-08B1-E478EB0B3357}"/>
          </ac:picMkLst>
        </pc:picChg>
      </pc:sldChg>
      <pc:sldChg chg="modSp mod">
        <pc:chgData name="Jennifer Ding -MSDE-" userId="af71b185-1e03-48ed-98a1-c145868fda51" providerId="ADAL" clId="{61E46445-5BA0-4815-8DEB-D9FC950D5CA6}" dt="2026-01-23T14:58:37.710" v="216" actId="13244"/>
        <pc:sldMkLst>
          <pc:docMk/>
          <pc:sldMk cId="1953240692" sldId="574"/>
        </pc:sldMkLst>
        <pc:picChg chg="ord">
          <ac:chgData name="Jennifer Ding -MSDE-" userId="af71b185-1e03-48ed-98a1-c145868fda51" providerId="ADAL" clId="{61E46445-5BA0-4815-8DEB-D9FC950D5CA6}" dt="2026-01-23T14:58:37.710" v="216" actId="13244"/>
          <ac:picMkLst>
            <pc:docMk/>
            <pc:sldMk cId="1953240692" sldId="574"/>
            <ac:picMk id="3" creationId="{01B0AA67-2E65-6732-1963-E6882FEA9F7A}"/>
          </ac:picMkLst>
        </pc:picChg>
      </pc:sldChg>
      <pc:sldChg chg="modSp mod">
        <pc:chgData name="Jennifer Ding -MSDE-" userId="af71b185-1e03-48ed-98a1-c145868fda51" providerId="ADAL" clId="{61E46445-5BA0-4815-8DEB-D9FC950D5CA6}" dt="2026-01-23T14:58:54.958" v="219" actId="13244"/>
        <pc:sldMkLst>
          <pc:docMk/>
          <pc:sldMk cId="3620751631" sldId="575"/>
        </pc:sldMkLst>
        <pc:picChg chg="ord">
          <ac:chgData name="Jennifer Ding -MSDE-" userId="af71b185-1e03-48ed-98a1-c145868fda51" providerId="ADAL" clId="{61E46445-5BA0-4815-8DEB-D9FC950D5CA6}" dt="2026-01-23T14:58:52.917" v="217" actId="13244"/>
          <ac:picMkLst>
            <pc:docMk/>
            <pc:sldMk cId="3620751631" sldId="575"/>
            <ac:picMk id="3" creationId="{6B626597-FB6F-3B6B-E38B-8F55ED2ADBDD}"/>
          </ac:picMkLst>
        </pc:picChg>
        <pc:picChg chg="ord">
          <ac:chgData name="Jennifer Ding -MSDE-" userId="af71b185-1e03-48ed-98a1-c145868fda51" providerId="ADAL" clId="{61E46445-5BA0-4815-8DEB-D9FC950D5CA6}" dt="2026-01-23T14:58:54.958" v="219" actId="13244"/>
          <ac:picMkLst>
            <pc:docMk/>
            <pc:sldMk cId="3620751631" sldId="575"/>
            <ac:picMk id="7" creationId="{904E1864-8772-FBC4-F4E2-2312AE515A24}"/>
          </ac:picMkLst>
        </pc:picChg>
        <pc:picChg chg="ord">
          <ac:chgData name="Jennifer Ding -MSDE-" userId="af71b185-1e03-48ed-98a1-c145868fda51" providerId="ADAL" clId="{61E46445-5BA0-4815-8DEB-D9FC950D5CA6}" dt="2026-01-23T14:58:54.043" v="218" actId="13244"/>
          <ac:picMkLst>
            <pc:docMk/>
            <pc:sldMk cId="3620751631" sldId="575"/>
            <ac:picMk id="12" creationId="{609DF2E1-4F1F-033D-9B61-F8E9E7201721}"/>
          </ac:picMkLst>
        </pc:picChg>
      </pc:sldChg>
      <pc:sldChg chg="modSp mod">
        <pc:chgData name="Jennifer Ding -MSDE-" userId="af71b185-1e03-48ed-98a1-c145868fda51" providerId="ADAL" clId="{61E46445-5BA0-4815-8DEB-D9FC950D5CA6}" dt="2026-01-23T14:14:14.208" v="134" actId="962"/>
        <pc:sldMkLst>
          <pc:docMk/>
          <pc:sldMk cId="185332710" sldId="576"/>
        </pc:sldMkLst>
        <pc:spChg chg="mod">
          <ac:chgData name="Jennifer Ding -MSDE-" userId="af71b185-1e03-48ed-98a1-c145868fda51" providerId="ADAL" clId="{61E46445-5BA0-4815-8DEB-D9FC950D5CA6}" dt="2026-01-23T14:14:14.208" v="134" actId="962"/>
          <ac:spMkLst>
            <pc:docMk/>
            <pc:sldMk cId="185332710" sldId="576"/>
            <ac:spMk id="5" creationId="{CDD3F2A5-226E-9BF0-0B3A-BA1C183B1D0B}"/>
          </ac:spMkLst>
        </pc:spChg>
      </pc:sldChg>
      <pc:sldChg chg="modSp mod">
        <pc:chgData name="Jennifer Ding -MSDE-" userId="af71b185-1e03-48ed-98a1-c145868fda51" providerId="ADAL" clId="{61E46445-5BA0-4815-8DEB-D9FC950D5CA6}" dt="2026-01-23T14:15:22.624" v="148" actId="962"/>
        <pc:sldMkLst>
          <pc:docMk/>
          <pc:sldMk cId="605080946" sldId="583"/>
        </pc:sldMkLst>
        <pc:spChg chg="mod ord">
          <ac:chgData name="Jennifer Ding -MSDE-" userId="af71b185-1e03-48ed-98a1-c145868fda51" providerId="ADAL" clId="{61E46445-5BA0-4815-8DEB-D9FC950D5CA6}" dt="2026-01-23T14:15:22.624" v="148" actId="962"/>
          <ac:spMkLst>
            <pc:docMk/>
            <pc:sldMk cId="605080946" sldId="583"/>
            <ac:spMk id="3" creationId="{BF7E3ECE-4677-481C-BDD8-B1A1B8C73A95}"/>
          </ac:spMkLst>
        </pc:spChg>
      </pc:sldChg>
      <pc:sldChg chg="modSp mod">
        <pc:chgData name="Jennifer Ding -MSDE-" userId="af71b185-1e03-48ed-98a1-c145868fda51" providerId="ADAL" clId="{61E46445-5BA0-4815-8DEB-D9FC950D5CA6}" dt="2026-01-23T14:13:20.392" v="131" actId="13244"/>
        <pc:sldMkLst>
          <pc:docMk/>
          <pc:sldMk cId="702359787" sldId="584"/>
        </pc:sldMkLst>
        <pc:spChg chg="ord">
          <ac:chgData name="Jennifer Ding -MSDE-" userId="af71b185-1e03-48ed-98a1-c145868fda51" providerId="ADAL" clId="{61E46445-5BA0-4815-8DEB-D9FC950D5CA6}" dt="2026-01-23T14:13:20.392" v="131" actId="13244"/>
          <ac:spMkLst>
            <pc:docMk/>
            <pc:sldMk cId="702359787" sldId="584"/>
            <ac:spMk id="13" creationId="{14D3EAEF-EE31-40FF-8232-3BDE76F5FEF7}"/>
          </ac:spMkLst>
        </pc:spChg>
      </pc:sldChg>
      <pc:sldChg chg="modSp mod">
        <pc:chgData name="Jennifer Ding -MSDE-" userId="af71b185-1e03-48ed-98a1-c145868fda51" providerId="ADAL" clId="{61E46445-5BA0-4815-8DEB-D9FC950D5CA6}" dt="2026-01-23T13:32:26.351" v="5" actId="13244"/>
        <pc:sldMkLst>
          <pc:docMk/>
          <pc:sldMk cId="2296416487" sldId="585"/>
        </pc:sldMkLst>
        <pc:spChg chg="ord">
          <ac:chgData name="Jennifer Ding -MSDE-" userId="af71b185-1e03-48ed-98a1-c145868fda51" providerId="ADAL" clId="{61E46445-5BA0-4815-8DEB-D9FC950D5CA6}" dt="2026-01-23T13:32:26.351" v="5" actId="13244"/>
          <ac:spMkLst>
            <pc:docMk/>
            <pc:sldMk cId="2296416487" sldId="585"/>
            <ac:spMk id="5" creationId="{B2EAAA5C-467D-7A2F-2D92-C73C6D0CD071}"/>
          </ac:spMkLst>
        </pc:spChg>
      </pc:sldChg>
      <pc:sldChg chg="modSp mod">
        <pc:chgData name="Jennifer Ding -MSDE-" userId="af71b185-1e03-48ed-98a1-c145868fda51" providerId="ADAL" clId="{61E46445-5BA0-4815-8DEB-D9FC950D5CA6}" dt="2026-01-23T14:29:09.535" v="173" actId="962"/>
        <pc:sldMkLst>
          <pc:docMk/>
          <pc:sldMk cId="3293921362" sldId="586"/>
        </pc:sldMkLst>
        <pc:spChg chg="mod">
          <ac:chgData name="Jennifer Ding -MSDE-" userId="af71b185-1e03-48ed-98a1-c145868fda51" providerId="ADAL" clId="{61E46445-5BA0-4815-8DEB-D9FC950D5CA6}" dt="2026-01-23T14:29:09.535" v="173" actId="962"/>
          <ac:spMkLst>
            <pc:docMk/>
            <pc:sldMk cId="3293921362" sldId="586"/>
            <ac:spMk id="5" creationId="{E35AC315-21C9-0B3C-DC8A-008489B0210F}"/>
          </ac:spMkLst>
        </pc:spChg>
      </pc:sldChg>
      <pc:sldChg chg="new del">
        <pc:chgData name="Jennifer Ding -MSDE-" userId="af71b185-1e03-48ed-98a1-c145868fda51" providerId="ADAL" clId="{61E46445-5BA0-4815-8DEB-D9FC950D5CA6}" dt="2026-01-23T14:22:15.028" v="167" actId="680"/>
        <pc:sldMkLst>
          <pc:docMk/>
          <pc:sldMk cId="2122061255" sldId="58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326AE0-3663-DE57-9B8D-0D97898D69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26804C0-14B2-661E-D7E1-44B627997C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4263BD-83BF-B14A-84DC-AA909B1DB644}" type="datetimeFigureOut">
              <a:rPr lang="en-US" smtClean="0"/>
              <a:t>1/23/2026</a:t>
            </a:fld>
            <a:endParaRPr lang="en-US"/>
          </a:p>
        </p:txBody>
      </p:sp>
      <p:sp>
        <p:nvSpPr>
          <p:cNvPr id="4" name="Footer Placeholder 3">
            <a:extLst>
              <a:ext uri="{FF2B5EF4-FFF2-40B4-BE49-F238E27FC236}">
                <a16:creationId xmlns:a16="http://schemas.microsoft.com/office/drawing/2014/main" id="{0B4832AC-A0A1-F5DC-3FA5-039687CCBAC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2F780A-C1EC-B9DB-6CAB-F30CA25E58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D395BD-5FFF-A44F-8662-452D3493098B}" type="slidenum">
              <a:rPr lang="en-US" smtClean="0"/>
              <a:t>‹#›</a:t>
            </a:fld>
            <a:endParaRPr lang="en-US"/>
          </a:p>
        </p:txBody>
      </p:sp>
    </p:spTree>
    <p:extLst>
      <p:ext uri="{BB962C8B-B14F-4D97-AF65-F5344CB8AC3E}">
        <p14:creationId xmlns:p14="http://schemas.microsoft.com/office/powerpoint/2010/main" val="2843009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Lato" panose="020F0502020204030203"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Lato" panose="020F0502020204030203" pitchFamily="34" charset="0"/>
              </a:defRPr>
            </a:lvl1pPr>
          </a:lstStyle>
          <a:p>
            <a:fld id="{427FF617-59ED-D048-A913-55B8E8D35029}" type="datetimeFigureOut">
              <a:rPr lang="en-US" smtClean="0"/>
              <a:pPr/>
              <a:t>1/23/2026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Lato" panose="020F0502020204030203"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Lato" panose="020F0502020204030203" pitchFamily="34" charset="0"/>
              </a:defRPr>
            </a:lvl1pPr>
          </a:lstStyle>
          <a:p>
            <a:fld id="{3A28F8F6-267A-3448-91BA-B192467F4970}" type="slidenum">
              <a:rPr lang="en-US" smtClean="0"/>
              <a:pPr/>
              <a:t>‹#›</a:t>
            </a:fld>
            <a:endParaRPr lang="en-US"/>
          </a:p>
        </p:txBody>
      </p:sp>
    </p:spTree>
    <p:extLst>
      <p:ext uri="{BB962C8B-B14F-4D97-AF65-F5344CB8AC3E}">
        <p14:creationId xmlns:p14="http://schemas.microsoft.com/office/powerpoint/2010/main" val="2876796531"/>
      </p:ext>
    </p:extLst>
  </p:cSld>
  <p:clrMap bg1="lt1" tx1="dk1" bg2="lt2" tx2="dk2" accent1="accent1" accent2="accent2" accent3="accent3" accent4="accent4" accent5="accent5" accent6="accent6" hlink="hlink" folHlink="folHlink"/>
  <p:notesStyle>
    <a:lvl1pPr marL="0" algn="l" defTabSz="609539" rtl="0" eaLnBrk="1" latinLnBrk="0" hangingPunct="1">
      <a:defRPr sz="800" b="0" i="0" kern="1200">
        <a:solidFill>
          <a:schemeClr val="tx1"/>
        </a:solidFill>
        <a:latin typeface="Lato" panose="020F0502020204030203" pitchFamily="34" charset="0"/>
        <a:ea typeface="+mn-ea"/>
        <a:cs typeface="+mn-cs"/>
      </a:defRPr>
    </a:lvl1pPr>
    <a:lvl2pPr marL="304770" algn="l" defTabSz="609539" rtl="0" eaLnBrk="1" latinLnBrk="0" hangingPunct="1">
      <a:defRPr sz="800" b="0" i="0" kern="1200">
        <a:solidFill>
          <a:schemeClr val="tx1"/>
        </a:solidFill>
        <a:latin typeface="Lato" panose="020F0502020204030203" pitchFamily="34" charset="0"/>
        <a:ea typeface="+mn-ea"/>
        <a:cs typeface="+mn-cs"/>
      </a:defRPr>
    </a:lvl2pPr>
    <a:lvl3pPr marL="609539" algn="l" defTabSz="609539" rtl="0" eaLnBrk="1" latinLnBrk="0" hangingPunct="1">
      <a:defRPr sz="800" b="0" i="0" kern="1200">
        <a:solidFill>
          <a:schemeClr val="tx1"/>
        </a:solidFill>
        <a:latin typeface="Lato" panose="020F0502020204030203" pitchFamily="34" charset="0"/>
        <a:ea typeface="+mn-ea"/>
        <a:cs typeface="+mn-cs"/>
      </a:defRPr>
    </a:lvl3pPr>
    <a:lvl4pPr marL="914309" algn="l" defTabSz="609539" rtl="0" eaLnBrk="1" latinLnBrk="0" hangingPunct="1">
      <a:defRPr sz="800" b="0" i="0" kern="1200">
        <a:solidFill>
          <a:schemeClr val="tx1"/>
        </a:solidFill>
        <a:latin typeface="Lato" panose="020F0502020204030203" pitchFamily="34" charset="0"/>
        <a:ea typeface="+mn-ea"/>
        <a:cs typeface="+mn-cs"/>
      </a:defRPr>
    </a:lvl4pPr>
    <a:lvl5pPr marL="1219078" algn="l" defTabSz="609539" rtl="0" eaLnBrk="1" latinLnBrk="0" hangingPunct="1">
      <a:defRPr sz="800" b="0" i="0" kern="1200">
        <a:solidFill>
          <a:schemeClr val="tx1"/>
        </a:solidFill>
        <a:latin typeface="Lato" panose="020F0502020204030203" pitchFamily="34" charset="0"/>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1</a:t>
            </a:fld>
            <a:endParaRPr lang="en-US"/>
          </a:p>
        </p:txBody>
      </p:sp>
    </p:spTree>
    <p:extLst>
      <p:ext uri="{BB962C8B-B14F-4D97-AF65-F5344CB8AC3E}">
        <p14:creationId xmlns:p14="http://schemas.microsoft.com/office/powerpoint/2010/main" val="2820553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2</a:t>
            </a:fld>
            <a:endParaRPr lang="en-US"/>
          </a:p>
        </p:txBody>
      </p:sp>
    </p:spTree>
    <p:extLst>
      <p:ext uri="{BB962C8B-B14F-4D97-AF65-F5344CB8AC3E}">
        <p14:creationId xmlns:p14="http://schemas.microsoft.com/office/powerpoint/2010/main" val="2165745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FA9A4-26EF-43ED-C007-B02DF36D3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255C5D-C519-65BA-0F1C-59B42F4EF6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DAF46-7953-779E-5386-0036F428B8AF}"/>
              </a:ext>
            </a:extLst>
          </p:cNvPr>
          <p:cNvSpPr>
            <a:spLocks noGrp="1"/>
          </p:cNvSpPr>
          <p:nvPr>
            <p:ph type="body" idx="1"/>
          </p:nvPr>
        </p:nvSpPr>
        <p:spPr/>
        <p:txBody>
          <a:bodyPr/>
          <a:lstStyle/>
          <a:p>
            <a:r>
              <a:rPr lang="en-US" sz="800" b="1" i="0" kern="1200">
                <a:solidFill>
                  <a:schemeClr val="tx1"/>
                </a:solidFill>
                <a:effectLst/>
                <a:latin typeface="Lato" panose="020F0502020204030203" pitchFamily="34" charset="0"/>
                <a:ea typeface="+mn-ea"/>
                <a:cs typeface="+mn-cs"/>
              </a:rPr>
              <a:t>Stress that a new summative file will NOT be generated to include those in late reporting.</a:t>
            </a:r>
            <a:endParaRPr lang="en-US"/>
          </a:p>
        </p:txBody>
      </p:sp>
      <p:sp>
        <p:nvSpPr>
          <p:cNvPr id="4" name="Slide Number Placeholder 3">
            <a:extLst>
              <a:ext uri="{FF2B5EF4-FFF2-40B4-BE49-F238E27FC236}">
                <a16:creationId xmlns:a16="http://schemas.microsoft.com/office/drawing/2014/main" id="{EF66797D-4BDC-4819-1688-C62E920F6528}"/>
              </a:ext>
            </a:extLst>
          </p:cNvPr>
          <p:cNvSpPr>
            <a:spLocks noGrp="1"/>
          </p:cNvSpPr>
          <p:nvPr>
            <p:ph type="sldNum" sz="quarter" idx="5"/>
          </p:nvPr>
        </p:nvSpPr>
        <p:spPr/>
        <p:txBody>
          <a:bodyPr/>
          <a:lstStyle/>
          <a:p>
            <a:fld id="{3A28F8F6-267A-3448-91BA-B192467F4970}" type="slidenum">
              <a:rPr lang="en-US" smtClean="0"/>
              <a:pPr/>
              <a:t>9</a:t>
            </a:fld>
            <a:endParaRPr lang="en-US"/>
          </a:p>
        </p:txBody>
      </p:sp>
    </p:spTree>
    <p:extLst>
      <p:ext uri="{BB962C8B-B14F-4D97-AF65-F5344CB8AC3E}">
        <p14:creationId xmlns:p14="http://schemas.microsoft.com/office/powerpoint/2010/main" val="3744993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1" i="0" kern="1200">
                <a:solidFill>
                  <a:schemeClr val="tx1"/>
                </a:solidFill>
                <a:effectLst/>
                <a:latin typeface="Lato" panose="020F0502020204030203" pitchFamily="34" charset="0"/>
                <a:ea typeface="+mn-ea"/>
                <a:cs typeface="+mn-cs"/>
              </a:rPr>
              <a:t>Stress that a new summative file will NOT be generated to include those in late reporting.</a:t>
            </a:r>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10</a:t>
            </a:fld>
            <a:endParaRPr lang="en-US"/>
          </a:p>
        </p:txBody>
      </p:sp>
    </p:spTree>
    <p:extLst>
      <p:ext uri="{BB962C8B-B14F-4D97-AF65-F5344CB8AC3E}">
        <p14:creationId xmlns:p14="http://schemas.microsoft.com/office/powerpoint/2010/main" val="2235382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2F8BA-6325-BD89-EA59-F52EF5842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988709-C72E-CD73-E0D9-9110C859CB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AC906-9A2A-B4EC-444F-3B0B423E99D0}"/>
              </a:ext>
            </a:extLst>
          </p:cNvPr>
          <p:cNvSpPr>
            <a:spLocks noGrp="1"/>
          </p:cNvSpPr>
          <p:nvPr>
            <p:ph type="body" idx="1"/>
          </p:nvPr>
        </p:nvSpPr>
        <p:spPr/>
        <p:txBody>
          <a:bodyPr/>
          <a:lstStyle/>
          <a:p>
            <a:r>
              <a:rPr lang="en-US" sz="800" b="1" i="0" kern="1200">
                <a:solidFill>
                  <a:schemeClr val="tx1"/>
                </a:solidFill>
                <a:effectLst/>
                <a:latin typeface="Lato" panose="020F0502020204030203" pitchFamily="34" charset="0"/>
                <a:ea typeface="+mn-ea"/>
                <a:cs typeface="+mn-cs"/>
              </a:rPr>
              <a:t>Stress that a new summative file will NOT be generated to include those in late reporting.</a:t>
            </a:r>
            <a:endParaRPr lang="en-US"/>
          </a:p>
        </p:txBody>
      </p:sp>
      <p:sp>
        <p:nvSpPr>
          <p:cNvPr id="4" name="Slide Number Placeholder 3">
            <a:extLst>
              <a:ext uri="{FF2B5EF4-FFF2-40B4-BE49-F238E27FC236}">
                <a16:creationId xmlns:a16="http://schemas.microsoft.com/office/drawing/2014/main" id="{09E64EF5-C556-73D1-0DA1-18A13372A698}"/>
              </a:ext>
            </a:extLst>
          </p:cNvPr>
          <p:cNvSpPr>
            <a:spLocks noGrp="1"/>
          </p:cNvSpPr>
          <p:nvPr>
            <p:ph type="sldNum" sz="quarter" idx="5"/>
          </p:nvPr>
        </p:nvSpPr>
        <p:spPr/>
        <p:txBody>
          <a:bodyPr/>
          <a:lstStyle/>
          <a:p>
            <a:fld id="{3A28F8F6-267A-3448-91BA-B192467F4970}" type="slidenum">
              <a:rPr lang="en-US" smtClean="0"/>
              <a:pPr/>
              <a:t>11</a:t>
            </a:fld>
            <a:endParaRPr lang="en-US"/>
          </a:p>
        </p:txBody>
      </p:sp>
    </p:spTree>
    <p:extLst>
      <p:ext uri="{BB962C8B-B14F-4D97-AF65-F5344CB8AC3E}">
        <p14:creationId xmlns:p14="http://schemas.microsoft.com/office/powerpoint/2010/main" val="1826050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18</a:t>
            </a:fld>
            <a:endParaRPr lang="en-US"/>
          </a:p>
        </p:txBody>
      </p:sp>
    </p:spTree>
    <p:extLst>
      <p:ext uri="{BB962C8B-B14F-4D97-AF65-F5344CB8AC3E}">
        <p14:creationId xmlns:p14="http://schemas.microsoft.com/office/powerpoint/2010/main" val="3546067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 Before importing the file make sure all the required fields entered based on the vendor field definitions.  </a:t>
            </a:r>
          </a:p>
        </p:txBody>
      </p:sp>
      <p:sp>
        <p:nvSpPr>
          <p:cNvPr id="4" name="Slide Number Placeholder 3"/>
          <p:cNvSpPr>
            <a:spLocks noGrp="1"/>
          </p:cNvSpPr>
          <p:nvPr>
            <p:ph type="sldNum" sz="quarter" idx="5"/>
          </p:nvPr>
        </p:nvSpPr>
        <p:spPr/>
        <p:txBody>
          <a:bodyPr/>
          <a:lstStyle/>
          <a:p>
            <a:fld id="{3A28F8F6-267A-3448-91BA-B192467F4970}" type="slidenum">
              <a:rPr lang="en-US" smtClean="0"/>
              <a:pPr/>
              <a:t>22</a:t>
            </a:fld>
            <a:endParaRPr lang="en-US"/>
          </a:p>
        </p:txBody>
      </p:sp>
    </p:spTree>
    <p:extLst>
      <p:ext uri="{BB962C8B-B14F-4D97-AF65-F5344CB8AC3E}">
        <p14:creationId xmlns:p14="http://schemas.microsoft.com/office/powerpoint/2010/main" val="222695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Indicates Sourced ID Column and what the error is.</a:t>
            </a:r>
          </a:p>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27</a:t>
            </a:fld>
            <a:endParaRPr lang="en-US"/>
          </a:p>
        </p:txBody>
      </p:sp>
    </p:spTree>
    <p:extLst>
      <p:ext uri="{BB962C8B-B14F-4D97-AF65-F5344CB8AC3E}">
        <p14:creationId xmlns:p14="http://schemas.microsoft.com/office/powerpoint/2010/main" val="23236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 of our form driven accommodation as we know are TTS, human reader or human signer, assistive technology, the Spanish version of the assessment, large print, and paper based.</a:t>
            </a:r>
          </a:p>
          <a:p>
            <a:endParaRPr lang="en-US"/>
          </a:p>
          <a:p>
            <a:r>
              <a:rPr lang="en-US"/>
              <a:t>Other accessibility tools like bookmark, highlighter tools and eliminating answer choices.</a:t>
            </a:r>
          </a:p>
        </p:txBody>
      </p:sp>
      <p:sp>
        <p:nvSpPr>
          <p:cNvPr id="4" name="Slide Number Placeholder 3"/>
          <p:cNvSpPr>
            <a:spLocks noGrp="1"/>
          </p:cNvSpPr>
          <p:nvPr>
            <p:ph type="sldNum" sz="quarter" idx="5"/>
          </p:nvPr>
        </p:nvSpPr>
        <p:spPr/>
        <p:txBody>
          <a:bodyPr/>
          <a:lstStyle/>
          <a:p>
            <a:fld id="{3A28F8F6-267A-3448-91BA-B192467F4970}" type="slidenum">
              <a:rPr lang="en-US" smtClean="0"/>
              <a:pPr/>
              <a:t>35</a:t>
            </a:fld>
            <a:endParaRPr lang="en-US"/>
          </a:p>
        </p:txBody>
      </p:sp>
    </p:spTree>
    <p:extLst>
      <p:ext uri="{BB962C8B-B14F-4D97-AF65-F5344CB8AC3E}">
        <p14:creationId xmlns:p14="http://schemas.microsoft.com/office/powerpoint/2010/main" val="689175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Usage of Import or user interface is an LEA or school decision.</a:t>
            </a:r>
          </a:p>
        </p:txBody>
      </p:sp>
      <p:sp>
        <p:nvSpPr>
          <p:cNvPr id="4" name="Slide Number Placeholder 3"/>
          <p:cNvSpPr>
            <a:spLocks noGrp="1"/>
          </p:cNvSpPr>
          <p:nvPr>
            <p:ph type="sldNum" sz="quarter" idx="5"/>
          </p:nvPr>
        </p:nvSpPr>
        <p:spPr/>
        <p:txBody>
          <a:bodyPr/>
          <a:lstStyle/>
          <a:p>
            <a:fld id="{3A28F8F6-267A-3448-91BA-B192467F4970}" type="slidenum">
              <a:rPr lang="en-US" smtClean="0"/>
              <a:pPr/>
              <a:t>36</a:t>
            </a:fld>
            <a:endParaRPr lang="en-US"/>
          </a:p>
        </p:txBody>
      </p:sp>
    </p:spTree>
    <p:extLst>
      <p:ext uri="{BB962C8B-B14F-4D97-AF65-F5344CB8AC3E}">
        <p14:creationId xmlns:p14="http://schemas.microsoft.com/office/powerpoint/2010/main" val="414055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sped teams are putting in accommodations be cognizant of not placing competing accommodations with one another. If you do the hierarchy will take precedence. So if a person accidentally puts ASL and human reader, ASL would take precedence. Or if a person puts in reader human reader and TTS, TTS will take precedence.</a:t>
            </a:r>
          </a:p>
          <a:p>
            <a:endParaRPr lang="en-US" dirty="0"/>
          </a:p>
        </p:txBody>
      </p:sp>
      <p:sp>
        <p:nvSpPr>
          <p:cNvPr id="4" name="Slide Number Placeholder 3"/>
          <p:cNvSpPr>
            <a:spLocks noGrp="1"/>
          </p:cNvSpPr>
          <p:nvPr>
            <p:ph type="sldNum" sz="quarter" idx="5"/>
          </p:nvPr>
        </p:nvSpPr>
        <p:spPr/>
        <p:txBody>
          <a:bodyPr/>
          <a:lstStyle/>
          <a:p>
            <a:fld id="{3A28F8F6-267A-3448-91BA-B192467F4970}" type="slidenum">
              <a:rPr lang="en-US" smtClean="0"/>
              <a:pPr/>
              <a:t>37</a:t>
            </a:fld>
            <a:endParaRPr lang="en-US"/>
          </a:p>
        </p:txBody>
      </p:sp>
    </p:spTree>
    <p:extLst>
      <p:ext uri="{BB962C8B-B14F-4D97-AF65-F5344CB8AC3E}">
        <p14:creationId xmlns:p14="http://schemas.microsoft.com/office/powerpoint/2010/main" val="3343713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so any chart, graphs, or diagrams on the screen.</a:t>
            </a:r>
          </a:p>
        </p:txBody>
      </p:sp>
      <p:sp>
        <p:nvSpPr>
          <p:cNvPr id="4" name="Slide Number Placeholder 3"/>
          <p:cNvSpPr>
            <a:spLocks noGrp="1"/>
          </p:cNvSpPr>
          <p:nvPr>
            <p:ph type="sldNum" sz="quarter" idx="5"/>
          </p:nvPr>
        </p:nvSpPr>
        <p:spPr/>
        <p:txBody>
          <a:bodyPr/>
          <a:lstStyle/>
          <a:p>
            <a:fld id="{3A28F8F6-267A-3448-91BA-B192467F4970}" type="slidenum">
              <a:rPr lang="en-US" smtClean="0"/>
              <a:pPr/>
              <a:t>38</a:t>
            </a:fld>
            <a:endParaRPr lang="en-US"/>
          </a:p>
        </p:txBody>
      </p:sp>
    </p:spTree>
    <p:extLst>
      <p:ext uri="{BB962C8B-B14F-4D97-AF65-F5344CB8AC3E}">
        <p14:creationId xmlns:p14="http://schemas.microsoft.com/office/powerpoint/2010/main" val="1719187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867E5-2F80-FA56-8DB1-BE3F2748E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474F6E-88B4-3256-6BA8-5936E667C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1B7C0-77A7-B1DE-0295-6CE9834A25D4}"/>
              </a:ext>
            </a:extLst>
          </p:cNvPr>
          <p:cNvSpPr>
            <a:spLocks noGrp="1"/>
          </p:cNvSpPr>
          <p:nvPr>
            <p:ph type="body" idx="1"/>
          </p:nvPr>
        </p:nvSpPr>
        <p:spPr/>
        <p:txBody>
          <a:bodyPr/>
          <a:lstStyle/>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a:extLst>
              <a:ext uri="{FF2B5EF4-FFF2-40B4-BE49-F238E27FC236}">
                <a16:creationId xmlns:a16="http://schemas.microsoft.com/office/drawing/2014/main" id="{41A1F931-65EF-1B31-035F-B26416B193B6}"/>
              </a:ext>
            </a:extLst>
          </p:cNvPr>
          <p:cNvSpPr>
            <a:spLocks noGrp="1"/>
          </p:cNvSpPr>
          <p:nvPr>
            <p:ph type="sldNum" sz="quarter" idx="5"/>
          </p:nvPr>
        </p:nvSpPr>
        <p:spPr/>
        <p:txBody>
          <a:bodyPr/>
          <a:lstStyle/>
          <a:p>
            <a:fld id="{3A28F8F6-267A-3448-91BA-B192467F4970}" type="slidenum">
              <a:rPr lang="en-US" smtClean="0"/>
              <a:pPr/>
              <a:t>39</a:t>
            </a:fld>
            <a:endParaRPr lang="en-US"/>
          </a:p>
        </p:txBody>
      </p:sp>
    </p:spTree>
    <p:extLst>
      <p:ext uri="{BB962C8B-B14F-4D97-AF65-F5344CB8AC3E}">
        <p14:creationId xmlns:p14="http://schemas.microsoft.com/office/powerpoint/2010/main" val="3872643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3355D-E7F7-8FDF-5580-C1BF6AC55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ACE7D-46C2-EEB0-EA45-07F0BCCD57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63EB9C-45F5-370F-DF10-F6CE34169B0D}"/>
              </a:ext>
            </a:extLst>
          </p:cNvPr>
          <p:cNvSpPr>
            <a:spLocks noGrp="1"/>
          </p:cNvSpPr>
          <p:nvPr>
            <p:ph type="body" idx="1"/>
          </p:nvPr>
        </p:nvSpPr>
        <p:spPr/>
        <p:txBody>
          <a:bodyPr/>
          <a:lstStyle/>
          <a:p>
            <a:r>
              <a:rPr lang="en-US"/>
              <a:t>So we know that we </a:t>
            </a:r>
            <a:r>
              <a:rPr lang="en-US" err="1"/>
              <a:t>shoudn’t</a:t>
            </a:r>
            <a:r>
              <a:rPr lang="en-US"/>
              <a:t> see a school where every kids is getting TTS for math. One reason is that we know TTS is form driven and takes away the adaptability of the test. In the end it’s up to the discretion of the IEP team however there must still be data to back up this accommodation.</a:t>
            </a:r>
          </a:p>
          <a:p>
            <a:endParaRPr lang="en-US"/>
          </a:p>
          <a:p>
            <a:endParaRPr lang="en-US"/>
          </a:p>
          <a:p>
            <a:endParaRPr lang="en-US"/>
          </a:p>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a:extLst>
              <a:ext uri="{FF2B5EF4-FFF2-40B4-BE49-F238E27FC236}">
                <a16:creationId xmlns:a16="http://schemas.microsoft.com/office/drawing/2014/main" id="{A335F88B-37FA-49F9-8B8A-BDA1AC9EC44E}"/>
              </a:ext>
            </a:extLst>
          </p:cNvPr>
          <p:cNvSpPr>
            <a:spLocks noGrp="1"/>
          </p:cNvSpPr>
          <p:nvPr>
            <p:ph type="sldNum" sz="quarter" idx="5"/>
          </p:nvPr>
        </p:nvSpPr>
        <p:spPr/>
        <p:txBody>
          <a:bodyPr/>
          <a:lstStyle/>
          <a:p>
            <a:fld id="{3A28F8F6-267A-3448-91BA-B192467F4970}" type="slidenum">
              <a:rPr lang="en-US" smtClean="0"/>
              <a:pPr/>
              <a:t>40</a:t>
            </a:fld>
            <a:endParaRPr lang="en-US"/>
          </a:p>
        </p:txBody>
      </p:sp>
    </p:spTree>
    <p:extLst>
      <p:ext uri="{BB962C8B-B14F-4D97-AF65-F5344CB8AC3E}">
        <p14:creationId xmlns:p14="http://schemas.microsoft.com/office/powerpoint/2010/main" val="990361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B72C6-FA85-AEEC-657D-3B9EE6A37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B686A-80EF-D3C6-CEA1-39CB91E5F9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C6C078-912B-7647-1FFE-CC4270255C19}"/>
              </a:ext>
            </a:extLst>
          </p:cNvPr>
          <p:cNvSpPr>
            <a:spLocks noGrp="1"/>
          </p:cNvSpPr>
          <p:nvPr>
            <p:ph type="body" idx="1"/>
          </p:nvPr>
        </p:nvSpPr>
        <p:spPr/>
        <p:txBody>
          <a:bodyPr/>
          <a:lstStyle/>
          <a:p>
            <a:r>
              <a:rPr lang="en-US"/>
              <a:t>Must fill out Appendix D</a:t>
            </a:r>
          </a:p>
          <a:p>
            <a:endParaRPr lang="en-US"/>
          </a:p>
          <a:p>
            <a:endParaRPr lang="en-US"/>
          </a:p>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a:extLst>
              <a:ext uri="{FF2B5EF4-FFF2-40B4-BE49-F238E27FC236}">
                <a16:creationId xmlns:a16="http://schemas.microsoft.com/office/drawing/2014/main" id="{F55B3227-EDC5-5BF3-0472-52A93F1B8AD0}"/>
              </a:ext>
            </a:extLst>
          </p:cNvPr>
          <p:cNvSpPr>
            <a:spLocks noGrp="1"/>
          </p:cNvSpPr>
          <p:nvPr>
            <p:ph type="sldNum" sz="quarter" idx="5"/>
          </p:nvPr>
        </p:nvSpPr>
        <p:spPr/>
        <p:txBody>
          <a:bodyPr/>
          <a:lstStyle/>
          <a:p>
            <a:fld id="{3A28F8F6-267A-3448-91BA-B192467F4970}" type="slidenum">
              <a:rPr lang="en-US" smtClean="0"/>
              <a:pPr/>
              <a:t>41</a:t>
            </a:fld>
            <a:endParaRPr lang="en-US"/>
          </a:p>
        </p:txBody>
      </p:sp>
    </p:spTree>
    <p:extLst>
      <p:ext uri="{BB962C8B-B14F-4D97-AF65-F5344CB8AC3E}">
        <p14:creationId xmlns:p14="http://schemas.microsoft.com/office/powerpoint/2010/main" val="3952222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Paper tests are available for all subjects except for out Spanish tests which are not available for ELA</a:t>
            </a:r>
          </a:p>
          <a:p>
            <a:endParaRPr lang="en-US"/>
          </a:p>
          <a:p>
            <a:r>
              <a:rPr lang="en-US"/>
              <a:t>MCAP portal you will find scripts for accommodated forms.</a:t>
            </a:r>
          </a:p>
          <a:p>
            <a:endParaRPr lang="en-US"/>
          </a:p>
          <a:p>
            <a:r>
              <a:rPr lang="en-US"/>
              <a:t>The scripts are there, the scripts that would have been in the manuals just teased them out</a:t>
            </a:r>
          </a:p>
          <a:p>
            <a:endParaRPr lang="en-US"/>
          </a:p>
          <a:p>
            <a:r>
              <a:rPr lang="en-US"/>
              <a:t>Human reader and human script comes in the order with the items in the script - secure documents because they actually have test content</a:t>
            </a:r>
          </a:p>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42</a:t>
            </a:fld>
            <a:endParaRPr lang="en-US"/>
          </a:p>
        </p:txBody>
      </p:sp>
    </p:spTree>
    <p:extLst>
      <p:ext uri="{BB962C8B-B14F-4D97-AF65-F5344CB8AC3E}">
        <p14:creationId xmlns:p14="http://schemas.microsoft.com/office/powerpoint/2010/main" val="2845271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 the MAAAM, the accommodation the student is most accustomed during instruction and throughout the academic year is the accommodation that should be assigned to the student. It is ill advised that students should be assigned TTS (as a backup) when human reader is not available. STCs should ensure TTS as an alternative to HR is specified in the IEP/504/ML plan. If you select both, the STC must place an additional order request since TTS will supersede HR.</a:t>
            </a:r>
          </a:p>
          <a:p>
            <a:endParaRPr lang="en-US"/>
          </a:p>
          <a:p>
            <a:r>
              <a:rPr lang="en-US"/>
              <a:t>what if human signer </a:t>
            </a:r>
            <a:r>
              <a:rPr lang="en-US" err="1"/>
              <a:t>didnt</a:t>
            </a:r>
            <a:r>
              <a:rPr lang="en-US"/>
              <a:t> show up - </a:t>
            </a:r>
            <a:r>
              <a:rPr lang="en-US" err="1"/>
              <a:t>stc</a:t>
            </a:r>
            <a:r>
              <a:rPr lang="en-US"/>
              <a:t> needs to void the test reassign for text to speech - auto rescan, student logs in and takes the test, wont have to wait</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43</a:t>
            </a:fld>
            <a:endParaRPr lang="en-US"/>
          </a:p>
        </p:txBody>
      </p:sp>
    </p:spTree>
    <p:extLst>
      <p:ext uri="{BB962C8B-B14F-4D97-AF65-F5344CB8AC3E}">
        <p14:creationId xmlns:p14="http://schemas.microsoft.com/office/powerpoint/2010/main" val="5314244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44</a:t>
            </a:fld>
            <a:endParaRPr lang="en-US"/>
          </a:p>
        </p:txBody>
      </p:sp>
    </p:spTree>
    <p:extLst>
      <p:ext uri="{BB962C8B-B14F-4D97-AF65-F5344CB8AC3E}">
        <p14:creationId xmlns:p14="http://schemas.microsoft.com/office/powerpoint/2010/main" val="15829624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STCs need to do practice tests with the devices, shouldn't be brand new.</a:t>
            </a:r>
          </a:p>
          <a:p>
            <a:endParaRPr lang="en-US"/>
          </a:p>
          <a:p>
            <a:r>
              <a:rPr lang="en-US"/>
              <a:t>So if certain AT is not working the STC and schools must contact their IT departments.</a:t>
            </a:r>
          </a:p>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45</a:t>
            </a:fld>
            <a:endParaRPr lang="en-US"/>
          </a:p>
        </p:txBody>
      </p:sp>
    </p:spTree>
    <p:extLst>
      <p:ext uri="{BB962C8B-B14F-4D97-AF65-F5344CB8AC3E}">
        <p14:creationId xmlns:p14="http://schemas.microsoft.com/office/powerpoint/2010/main" val="3980710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dirty="0"/>
              <a:t>The company that owns both </a:t>
            </a:r>
            <a:r>
              <a:rPr lang="en-US" dirty="0" err="1"/>
              <a:t>Read&amp;Write</a:t>
            </a:r>
            <a:r>
              <a:rPr lang="en-US" dirty="0"/>
              <a:t> and </a:t>
            </a:r>
            <a:r>
              <a:rPr lang="en-US" dirty="0" err="1"/>
              <a:t>Co:Writer</a:t>
            </a:r>
            <a:r>
              <a:rPr lang="en-US" dirty="0"/>
              <a:t> have consolidated the products and will only support </a:t>
            </a:r>
            <a:r>
              <a:rPr lang="en-US" dirty="0" err="1"/>
              <a:t>Read&amp;Write</a:t>
            </a:r>
            <a:r>
              <a:rPr lang="en-US" dirty="0"/>
              <a:t> moving forward. As a result, for all test administrations beginning with Spring 2026, </a:t>
            </a:r>
            <a:r>
              <a:rPr lang="en-US" dirty="0" err="1"/>
              <a:t>Co:Writer</a:t>
            </a:r>
            <a:r>
              <a:rPr lang="en-US" dirty="0"/>
              <a:t> will no longer be available for use in TestNav. </a:t>
            </a:r>
          </a:p>
          <a:p>
            <a:endParaRPr lang="en-US" dirty="0"/>
          </a:p>
        </p:txBody>
      </p:sp>
      <p:sp>
        <p:nvSpPr>
          <p:cNvPr id="4" name="Slide Number Placeholder 3"/>
          <p:cNvSpPr>
            <a:spLocks noGrp="1"/>
          </p:cNvSpPr>
          <p:nvPr>
            <p:ph type="sldNum" sz="quarter" idx="5"/>
          </p:nvPr>
        </p:nvSpPr>
        <p:spPr/>
        <p:txBody>
          <a:bodyPr/>
          <a:lstStyle/>
          <a:p>
            <a:fld id="{3A28F8F6-267A-3448-91BA-B192467F4970}" type="slidenum">
              <a:rPr lang="en-US" smtClean="0"/>
              <a:pPr/>
              <a:t>46</a:t>
            </a:fld>
            <a:endParaRPr lang="en-US"/>
          </a:p>
        </p:txBody>
      </p:sp>
    </p:spTree>
    <p:extLst>
      <p:ext uri="{BB962C8B-B14F-4D97-AF65-F5344CB8AC3E}">
        <p14:creationId xmlns:p14="http://schemas.microsoft.com/office/powerpoint/2010/main" val="3541227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47841-4979-1E08-B998-4D39A37FEA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EC327-A9CC-8BDD-8D38-DB0133BFD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0D3FD-2A62-6CC3-137D-AFF9E2E377DA}"/>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64F728EE-1634-696F-81EB-77DB86EE19E8}"/>
              </a:ext>
            </a:extLst>
          </p:cNvPr>
          <p:cNvSpPr>
            <a:spLocks noGrp="1"/>
          </p:cNvSpPr>
          <p:nvPr>
            <p:ph type="sldNum" sz="quarter" idx="5"/>
          </p:nvPr>
        </p:nvSpPr>
        <p:spPr/>
        <p:txBody>
          <a:bodyPr/>
          <a:lstStyle/>
          <a:p>
            <a:fld id="{3A28F8F6-267A-3448-91BA-B192467F4970}" type="slidenum">
              <a:rPr lang="en-US" smtClean="0"/>
              <a:pPr/>
              <a:t>48</a:t>
            </a:fld>
            <a:endParaRPr lang="en-US"/>
          </a:p>
        </p:txBody>
      </p:sp>
    </p:spTree>
    <p:extLst>
      <p:ext uri="{BB962C8B-B14F-4D97-AF65-F5344CB8AC3E}">
        <p14:creationId xmlns:p14="http://schemas.microsoft.com/office/powerpoint/2010/main" val="41432189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49</a:t>
            </a:fld>
            <a:endParaRPr lang="en-US"/>
          </a:p>
        </p:txBody>
      </p:sp>
    </p:spTree>
    <p:extLst>
      <p:ext uri="{BB962C8B-B14F-4D97-AF65-F5344CB8AC3E}">
        <p14:creationId xmlns:p14="http://schemas.microsoft.com/office/powerpoint/2010/main" val="3500784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p:cNvSpPr>
            <a:spLocks noGrp="1"/>
          </p:cNvSpPr>
          <p:nvPr>
            <p:ph type="sldNum" sz="quarter" idx="5"/>
          </p:nvPr>
        </p:nvSpPr>
        <p:spPr/>
        <p:txBody>
          <a:bodyPr/>
          <a:lstStyle/>
          <a:p>
            <a:fld id="{3A28F8F6-267A-3448-91BA-B192467F4970}" type="slidenum">
              <a:rPr lang="en-US" smtClean="0"/>
              <a:pPr/>
              <a:t>50</a:t>
            </a:fld>
            <a:endParaRPr lang="en-US"/>
          </a:p>
        </p:txBody>
      </p:sp>
    </p:spTree>
    <p:extLst>
      <p:ext uri="{BB962C8B-B14F-4D97-AF65-F5344CB8AC3E}">
        <p14:creationId xmlns:p14="http://schemas.microsoft.com/office/powerpoint/2010/main" val="2815654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51</a:t>
            </a:fld>
            <a:endParaRPr lang="en-US"/>
          </a:p>
        </p:txBody>
      </p:sp>
    </p:spTree>
    <p:extLst>
      <p:ext uri="{BB962C8B-B14F-4D97-AF65-F5344CB8AC3E}">
        <p14:creationId xmlns:p14="http://schemas.microsoft.com/office/powerpoint/2010/main" val="23298275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53</a:t>
            </a:fld>
            <a:endParaRPr lang="en-US"/>
          </a:p>
        </p:txBody>
      </p:sp>
    </p:spTree>
    <p:extLst>
      <p:ext uri="{BB962C8B-B14F-4D97-AF65-F5344CB8AC3E}">
        <p14:creationId xmlns:p14="http://schemas.microsoft.com/office/powerpoint/2010/main" val="538401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This feature was enabled post manual approval for the TCM.</a:t>
            </a:r>
          </a:p>
        </p:txBody>
      </p:sp>
      <p:sp>
        <p:nvSpPr>
          <p:cNvPr id="4" name="Slide Number Placeholder 3"/>
          <p:cNvSpPr>
            <a:spLocks noGrp="1"/>
          </p:cNvSpPr>
          <p:nvPr>
            <p:ph type="sldNum" sz="quarter" idx="5"/>
          </p:nvPr>
        </p:nvSpPr>
        <p:spPr/>
        <p:txBody>
          <a:bodyPr/>
          <a:lstStyle/>
          <a:p>
            <a:fld id="{3A28F8F6-267A-3448-91BA-B192467F4970}" type="slidenum">
              <a:rPr lang="en-US" smtClean="0"/>
              <a:pPr/>
              <a:t>54</a:t>
            </a:fld>
            <a:endParaRPr lang="en-US"/>
          </a:p>
        </p:txBody>
      </p:sp>
    </p:spTree>
    <p:extLst>
      <p:ext uri="{BB962C8B-B14F-4D97-AF65-F5344CB8AC3E}">
        <p14:creationId xmlns:p14="http://schemas.microsoft.com/office/powerpoint/2010/main" val="22520108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806F4-B8E0-D402-D3F2-85EF1C93BE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35A064-772E-896E-8FD0-ECCE5F3C8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4DC43A-4C28-A335-93B4-B32DCB0C05F5}"/>
              </a:ext>
            </a:extLst>
          </p:cNvPr>
          <p:cNvSpPr>
            <a:spLocks noGrp="1"/>
          </p:cNvSpPr>
          <p:nvPr>
            <p:ph type="body" idx="1"/>
          </p:nvPr>
        </p:nvSpPr>
        <p:spPr/>
        <p:txBody>
          <a:bodyPr/>
          <a:lstStyle/>
          <a:p>
            <a:endParaRPr lang="en-US">
              <a:latin typeface="Lato"/>
              <a:ea typeface="Lato"/>
              <a:cs typeface="Lato"/>
            </a:endParaRPr>
          </a:p>
        </p:txBody>
      </p:sp>
      <p:sp>
        <p:nvSpPr>
          <p:cNvPr id="4" name="Slide Number Placeholder 3">
            <a:extLst>
              <a:ext uri="{FF2B5EF4-FFF2-40B4-BE49-F238E27FC236}">
                <a16:creationId xmlns:a16="http://schemas.microsoft.com/office/drawing/2014/main" id="{CD774561-A14A-E27F-0614-AF2144D6BA82}"/>
              </a:ext>
            </a:extLst>
          </p:cNvPr>
          <p:cNvSpPr>
            <a:spLocks noGrp="1"/>
          </p:cNvSpPr>
          <p:nvPr>
            <p:ph type="sldNum" sz="quarter" idx="5"/>
          </p:nvPr>
        </p:nvSpPr>
        <p:spPr/>
        <p:txBody>
          <a:bodyPr/>
          <a:lstStyle/>
          <a:p>
            <a:fld id="{3A28F8F6-267A-3448-91BA-B192467F4970}" type="slidenum">
              <a:rPr lang="en-US" smtClean="0"/>
              <a:pPr/>
              <a:t>55</a:t>
            </a:fld>
            <a:endParaRPr lang="en-US"/>
          </a:p>
        </p:txBody>
      </p:sp>
    </p:spTree>
    <p:extLst>
      <p:ext uri="{BB962C8B-B14F-4D97-AF65-F5344CB8AC3E}">
        <p14:creationId xmlns:p14="http://schemas.microsoft.com/office/powerpoint/2010/main" val="2413258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D8118-6C25-0031-E8F1-50F3F72FD2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28123-2D2F-B7A2-0548-6EF5BC2E7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01FC96-B590-1A7D-6A1B-DFBFB818F49D}"/>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CD1562BA-1386-2867-FC5C-70978CD414C0}"/>
              </a:ext>
            </a:extLst>
          </p:cNvPr>
          <p:cNvSpPr>
            <a:spLocks noGrp="1"/>
          </p:cNvSpPr>
          <p:nvPr>
            <p:ph type="sldNum" sz="quarter" idx="5"/>
          </p:nvPr>
        </p:nvSpPr>
        <p:spPr/>
        <p:txBody>
          <a:bodyPr/>
          <a:lstStyle/>
          <a:p>
            <a:fld id="{3A28F8F6-267A-3448-91BA-B192467F4970}" type="slidenum">
              <a:rPr lang="en-US" smtClean="0"/>
              <a:pPr/>
              <a:t>58</a:t>
            </a:fld>
            <a:endParaRPr lang="en-US"/>
          </a:p>
        </p:txBody>
      </p:sp>
    </p:spTree>
    <p:extLst>
      <p:ext uri="{BB962C8B-B14F-4D97-AF65-F5344CB8AC3E}">
        <p14:creationId xmlns:p14="http://schemas.microsoft.com/office/powerpoint/2010/main" val="1325276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B2632-C170-6A22-7C07-7B5639490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A2BA7-2191-7060-9EF5-37F0D4C2F3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DC0B5E-A03D-186A-7575-2872D0CB5BCF}"/>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41417D2E-A769-733A-8210-EB96F2AB94C9}"/>
              </a:ext>
            </a:extLst>
          </p:cNvPr>
          <p:cNvSpPr>
            <a:spLocks noGrp="1"/>
          </p:cNvSpPr>
          <p:nvPr>
            <p:ph type="sldNum" sz="quarter" idx="5"/>
          </p:nvPr>
        </p:nvSpPr>
        <p:spPr/>
        <p:txBody>
          <a:bodyPr/>
          <a:lstStyle/>
          <a:p>
            <a:fld id="{3A28F8F6-267A-3448-91BA-B192467F4970}" type="slidenum">
              <a:rPr lang="en-US" smtClean="0"/>
              <a:pPr/>
              <a:t>59</a:t>
            </a:fld>
            <a:endParaRPr lang="en-US"/>
          </a:p>
        </p:txBody>
      </p:sp>
    </p:spTree>
    <p:extLst>
      <p:ext uri="{BB962C8B-B14F-4D97-AF65-F5344CB8AC3E}">
        <p14:creationId xmlns:p14="http://schemas.microsoft.com/office/powerpoint/2010/main" val="9960835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C72F9-0D16-A5DE-E677-0C749D23C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1079B7-591E-0EFA-4ADC-30E3F70C7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06287-8586-5AF8-83CF-BECCD199777B}"/>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4966C0D0-5BAF-F3FF-44C1-EF91511E80FF}"/>
              </a:ext>
            </a:extLst>
          </p:cNvPr>
          <p:cNvSpPr>
            <a:spLocks noGrp="1"/>
          </p:cNvSpPr>
          <p:nvPr>
            <p:ph type="sldNum" sz="quarter" idx="5"/>
          </p:nvPr>
        </p:nvSpPr>
        <p:spPr/>
        <p:txBody>
          <a:bodyPr/>
          <a:lstStyle/>
          <a:p>
            <a:fld id="{3A28F8F6-267A-3448-91BA-B192467F4970}" type="slidenum">
              <a:rPr lang="en-US" smtClean="0"/>
              <a:pPr/>
              <a:t>60</a:t>
            </a:fld>
            <a:endParaRPr lang="en-US"/>
          </a:p>
        </p:txBody>
      </p:sp>
    </p:spTree>
    <p:extLst>
      <p:ext uri="{BB962C8B-B14F-4D97-AF65-F5344CB8AC3E}">
        <p14:creationId xmlns:p14="http://schemas.microsoft.com/office/powerpoint/2010/main" val="15580315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5CB40-6753-0A07-24D4-906FA483D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C6A47-079F-FB48-18ED-6C0DC6B09F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CEEE5-A7D6-47A9-4381-B23B69124F15}"/>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9912C0F3-BAC5-60B3-0ADC-F1213A96DFA5}"/>
              </a:ext>
            </a:extLst>
          </p:cNvPr>
          <p:cNvSpPr>
            <a:spLocks noGrp="1"/>
          </p:cNvSpPr>
          <p:nvPr>
            <p:ph type="sldNum" sz="quarter" idx="5"/>
          </p:nvPr>
        </p:nvSpPr>
        <p:spPr/>
        <p:txBody>
          <a:bodyPr/>
          <a:lstStyle/>
          <a:p>
            <a:fld id="{3A28F8F6-267A-3448-91BA-B192467F4970}" type="slidenum">
              <a:rPr lang="en-US" smtClean="0"/>
              <a:pPr/>
              <a:t>61</a:t>
            </a:fld>
            <a:endParaRPr lang="en-US"/>
          </a:p>
        </p:txBody>
      </p:sp>
    </p:spTree>
    <p:extLst>
      <p:ext uri="{BB962C8B-B14F-4D97-AF65-F5344CB8AC3E}">
        <p14:creationId xmlns:p14="http://schemas.microsoft.com/office/powerpoint/2010/main" val="31201956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Auto rescan is still every 30 minutes, BUT…….you don’t have to wait. Click the rescan to force the rescan. </a:t>
            </a:r>
          </a:p>
        </p:txBody>
      </p:sp>
      <p:sp>
        <p:nvSpPr>
          <p:cNvPr id="4" name="Slide Number Placeholder 3"/>
          <p:cNvSpPr>
            <a:spLocks noGrp="1"/>
          </p:cNvSpPr>
          <p:nvPr>
            <p:ph type="sldNum" sz="quarter" idx="5"/>
          </p:nvPr>
        </p:nvSpPr>
        <p:spPr/>
        <p:txBody>
          <a:bodyPr/>
          <a:lstStyle/>
          <a:p>
            <a:fld id="{3A28F8F6-267A-3448-91BA-B192467F4970}" type="slidenum">
              <a:rPr lang="en-US" smtClean="0"/>
              <a:pPr/>
              <a:t>67</a:t>
            </a:fld>
            <a:endParaRPr lang="en-US"/>
          </a:p>
        </p:txBody>
      </p:sp>
    </p:spTree>
    <p:extLst>
      <p:ext uri="{BB962C8B-B14F-4D97-AF65-F5344CB8AC3E}">
        <p14:creationId xmlns:p14="http://schemas.microsoft.com/office/powerpoint/2010/main" val="6120029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Efficiency</a:t>
            </a:r>
          </a:p>
          <a:p>
            <a:r>
              <a:rPr lang="en-US">
                <a:latin typeface="Calibri"/>
                <a:ea typeface="Calibri"/>
                <a:cs typeface="Calibri"/>
              </a:rPr>
              <a:t>Efficiency (addressed an issue)</a:t>
            </a:r>
          </a:p>
        </p:txBody>
      </p:sp>
      <p:sp>
        <p:nvSpPr>
          <p:cNvPr id="4" name="Slide Number Placeholder 3"/>
          <p:cNvSpPr>
            <a:spLocks noGrp="1"/>
          </p:cNvSpPr>
          <p:nvPr>
            <p:ph type="sldNum" sz="quarter" idx="5"/>
          </p:nvPr>
        </p:nvSpPr>
        <p:spPr/>
        <p:txBody>
          <a:bodyPr/>
          <a:lstStyle/>
          <a:p>
            <a:fld id="{3A28F8F6-267A-3448-91BA-B192467F4970}" type="slidenum">
              <a:rPr lang="en-US" smtClean="0"/>
              <a:pPr/>
              <a:t>68</a:t>
            </a:fld>
            <a:endParaRPr lang="en-US"/>
          </a:p>
        </p:txBody>
      </p:sp>
    </p:spTree>
    <p:extLst>
      <p:ext uri="{BB962C8B-B14F-4D97-AF65-F5344CB8AC3E}">
        <p14:creationId xmlns:p14="http://schemas.microsoft.com/office/powerpoint/2010/main" val="219307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Efficiency and Visual</a:t>
            </a:r>
          </a:p>
        </p:txBody>
      </p:sp>
      <p:sp>
        <p:nvSpPr>
          <p:cNvPr id="4" name="Slide Number Placeholder 3"/>
          <p:cNvSpPr>
            <a:spLocks noGrp="1"/>
          </p:cNvSpPr>
          <p:nvPr>
            <p:ph type="sldNum" sz="quarter" idx="5"/>
          </p:nvPr>
        </p:nvSpPr>
        <p:spPr/>
        <p:txBody>
          <a:bodyPr/>
          <a:lstStyle/>
          <a:p>
            <a:fld id="{3A28F8F6-267A-3448-91BA-B192467F4970}" type="slidenum">
              <a:rPr lang="en-US" smtClean="0"/>
              <a:pPr/>
              <a:t>69</a:t>
            </a:fld>
            <a:endParaRPr lang="en-US"/>
          </a:p>
        </p:txBody>
      </p:sp>
    </p:spTree>
    <p:extLst>
      <p:ext uri="{BB962C8B-B14F-4D97-AF65-F5344CB8AC3E}">
        <p14:creationId xmlns:p14="http://schemas.microsoft.com/office/powerpoint/2010/main" val="42474443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Add in a Demo Slide</a:t>
            </a:r>
          </a:p>
        </p:txBody>
      </p:sp>
      <p:sp>
        <p:nvSpPr>
          <p:cNvPr id="4" name="Slide Number Placeholder 3"/>
          <p:cNvSpPr>
            <a:spLocks noGrp="1"/>
          </p:cNvSpPr>
          <p:nvPr>
            <p:ph type="sldNum" sz="quarter" idx="5"/>
          </p:nvPr>
        </p:nvSpPr>
        <p:spPr/>
        <p:txBody>
          <a:bodyPr/>
          <a:lstStyle/>
          <a:p>
            <a:fld id="{3A28F8F6-267A-3448-91BA-B192467F4970}" type="slidenum">
              <a:rPr lang="en-US" smtClean="0"/>
              <a:pPr/>
              <a:t>70</a:t>
            </a:fld>
            <a:endParaRPr lang="en-US"/>
          </a:p>
        </p:txBody>
      </p:sp>
    </p:spTree>
    <p:extLst>
      <p:ext uri="{BB962C8B-B14F-4D97-AF65-F5344CB8AC3E}">
        <p14:creationId xmlns:p14="http://schemas.microsoft.com/office/powerpoint/2010/main" val="1389879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Efficiency and Visual</a:t>
            </a:r>
          </a:p>
        </p:txBody>
      </p:sp>
      <p:sp>
        <p:nvSpPr>
          <p:cNvPr id="4" name="Slide Number Placeholder 3"/>
          <p:cNvSpPr>
            <a:spLocks noGrp="1"/>
          </p:cNvSpPr>
          <p:nvPr>
            <p:ph type="sldNum" sz="quarter" idx="5"/>
          </p:nvPr>
        </p:nvSpPr>
        <p:spPr/>
        <p:txBody>
          <a:bodyPr/>
          <a:lstStyle/>
          <a:p>
            <a:fld id="{3A28F8F6-267A-3448-91BA-B192467F4970}" type="slidenum">
              <a:rPr lang="en-US" smtClean="0"/>
              <a:pPr/>
              <a:t>71</a:t>
            </a:fld>
            <a:endParaRPr lang="en-US"/>
          </a:p>
        </p:txBody>
      </p:sp>
    </p:spTree>
    <p:extLst>
      <p:ext uri="{BB962C8B-B14F-4D97-AF65-F5344CB8AC3E}">
        <p14:creationId xmlns:p14="http://schemas.microsoft.com/office/powerpoint/2010/main" val="419208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E636C-1C18-5A41-2416-0C5D07FFDE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00297-100B-EDA6-3C1D-38D01F082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9C9634-3D4A-85D9-FF47-73C991545392}"/>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391557F-90F1-D906-D150-C562E91BE015}"/>
              </a:ext>
            </a:extLst>
          </p:cNvPr>
          <p:cNvSpPr>
            <a:spLocks noGrp="1"/>
          </p:cNvSpPr>
          <p:nvPr>
            <p:ph type="sldNum" sz="quarter" idx="5"/>
          </p:nvPr>
        </p:nvSpPr>
        <p:spPr/>
        <p:txBody>
          <a:bodyPr/>
          <a:lstStyle/>
          <a:p>
            <a:fld id="{3A28F8F6-267A-3448-91BA-B192467F4970}" type="slidenum">
              <a:rPr lang="en-US" smtClean="0"/>
              <a:pPr/>
              <a:t>76</a:t>
            </a:fld>
            <a:endParaRPr lang="en-US"/>
          </a:p>
        </p:txBody>
      </p:sp>
    </p:spTree>
    <p:extLst>
      <p:ext uri="{BB962C8B-B14F-4D97-AF65-F5344CB8AC3E}">
        <p14:creationId xmlns:p14="http://schemas.microsoft.com/office/powerpoint/2010/main" val="254120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B19BB-1D2C-BA0C-1548-844F3D625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5B98B-D564-AC61-993F-881A3D9FE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DF0DD-F576-49A7-3AFA-220E344E4AD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667F154-F9DC-ABB0-26E0-47423EB5994B}"/>
              </a:ext>
            </a:extLst>
          </p:cNvPr>
          <p:cNvSpPr>
            <a:spLocks noGrp="1"/>
          </p:cNvSpPr>
          <p:nvPr>
            <p:ph type="sldNum" sz="quarter" idx="5"/>
          </p:nvPr>
        </p:nvSpPr>
        <p:spPr/>
        <p:txBody>
          <a:bodyPr/>
          <a:lstStyle/>
          <a:p>
            <a:fld id="{3A28F8F6-267A-3448-91BA-B192467F4970}" type="slidenum">
              <a:rPr lang="en-US" smtClean="0"/>
              <a:pPr/>
              <a:t>77</a:t>
            </a:fld>
            <a:endParaRPr lang="en-US"/>
          </a:p>
        </p:txBody>
      </p:sp>
    </p:spTree>
    <p:extLst>
      <p:ext uri="{BB962C8B-B14F-4D97-AF65-F5344CB8AC3E}">
        <p14:creationId xmlns:p14="http://schemas.microsoft.com/office/powerpoint/2010/main" val="18997213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3217A-6791-CEC5-3CF2-C35EEC93D5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FB6EE-A921-AA37-256A-5EA2A8DE6B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9523EE-0CFE-2CF7-0BC5-3F133F66199F}"/>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0D198B58-4A49-D35F-BF86-D5C4B75770E5}"/>
              </a:ext>
            </a:extLst>
          </p:cNvPr>
          <p:cNvSpPr>
            <a:spLocks noGrp="1"/>
          </p:cNvSpPr>
          <p:nvPr>
            <p:ph type="sldNum" sz="quarter" idx="5"/>
          </p:nvPr>
        </p:nvSpPr>
        <p:spPr/>
        <p:txBody>
          <a:bodyPr/>
          <a:lstStyle/>
          <a:p>
            <a:fld id="{3A28F8F6-267A-3448-91BA-B192467F4970}" type="slidenum">
              <a:rPr lang="en-US" smtClean="0"/>
              <a:pPr/>
              <a:t>78</a:t>
            </a:fld>
            <a:endParaRPr lang="en-US"/>
          </a:p>
        </p:txBody>
      </p:sp>
    </p:spTree>
    <p:extLst>
      <p:ext uri="{BB962C8B-B14F-4D97-AF65-F5344CB8AC3E}">
        <p14:creationId xmlns:p14="http://schemas.microsoft.com/office/powerpoint/2010/main" val="31770027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A2C08-CBA2-A724-A884-1E6AE5FD9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BF362-EA12-4589-7D26-0E637C827B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C1A4C-14C1-B17B-B1BC-768E85527881}"/>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830D9CD0-B976-6565-3A96-69DE89C84C74}"/>
              </a:ext>
            </a:extLst>
          </p:cNvPr>
          <p:cNvSpPr>
            <a:spLocks noGrp="1"/>
          </p:cNvSpPr>
          <p:nvPr>
            <p:ph type="sldNum" sz="quarter" idx="5"/>
          </p:nvPr>
        </p:nvSpPr>
        <p:spPr/>
        <p:txBody>
          <a:bodyPr/>
          <a:lstStyle/>
          <a:p>
            <a:fld id="{3A28F8F6-267A-3448-91BA-B192467F4970}" type="slidenum">
              <a:rPr lang="en-US" smtClean="0"/>
              <a:pPr/>
              <a:t>79</a:t>
            </a:fld>
            <a:endParaRPr lang="en-US"/>
          </a:p>
        </p:txBody>
      </p:sp>
    </p:spTree>
    <p:extLst>
      <p:ext uri="{BB962C8B-B14F-4D97-AF65-F5344CB8AC3E}">
        <p14:creationId xmlns:p14="http://schemas.microsoft.com/office/powerpoint/2010/main" val="36919028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D89A2-6578-CC90-95C2-534EB2A7F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258D06-A48D-F754-C797-B9092567C8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19FCC-C676-51E5-9F2F-7074F0CA2D0F}"/>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25FBE57-9451-3F93-AC92-DC13118720A2}"/>
              </a:ext>
            </a:extLst>
          </p:cNvPr>
          <p:cNvSpPr>
            <a:spLocks noGrp="1"/>
          </p:cNvSpPr>
          <p:nvPr>
            <p:ph type="sldNum" sz="quarter" idx="5"/>
          </p:nvPr>
        </p:nvSpPr>
        <p:spPr/>
        <p:txBody>
          <a:bodyPr/>
          <a:lstStyle/>
          <a:p>
            <a:fld id="{3A28F8F6-267A-3448-91BA-B192467F4970}" type="slidenum">
              <a:rPr lang="en-US" smtClean="0"/>
              <a:pPr/>
              <a:t>80</a:t>
            </a:fld>
            <a:endParaRPr lang="en-US"/>
          </a:p>
        </p:txBody>
      </p:sp>
    </p:spTree>
    <p:extLst>
      <p:ext uri="{BB962C8B-B14F-4D97-AF65-F5344CB8AC3E}">
        <p14:creationId xmlns:p14="http://schemas.microsoft.com/office/powerpoint/2010/main" val="7925648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FAF5-C51F-3E49-1C27-367C75282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11A02A-2BF7-545F-25F7-316540F43E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978417-ED0D-3DBC-0B4D-FE149F678FD1}"/>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B7A4AEB7-7390-83DB-FED8-BD1EEE94CEB2}"/>
              </a:ext>
            </a:extLst>
          </p:cNvPr>
          <p:cNvSpPr>
            <a:spLocks noGrp="1"/>
          </p:cNvSpPr>
          <p:nvPr>
            <p:ph type="sldNum" sz="quarter" idx="5"/>
          </p:nvPr>
        </p:nvSpPr>
        <p:spPr/>
        <p:txBody>
          <a:bodyPr/>
          <a:lstStyle/>
          <a:p>
            <a:fld id="{3A28F8F6-267A-3448-91BA-B192467F4970}" type="slidenum">
              <a:rPr lang="en-US" smtClean="0"/>
              <a:pPr/>
              <a:t>81</a:t>
            </a:fld>
            <a:endParaRPr lang="en-US"/>
          </a:p>
        </p:txBody>
      </p:sp>
    </p:spTree>
    <p:extLst>
      <p:ext uri="{BB962C8B-B14F-4D97-AF65-F5344CB8AC3E}">
        <p14:creationId xmlns:p14="http://schemas.microsoft.com/office/powerpoint/2010/main" val="36251048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CEEF6-AB32-F28E-6EB9-F6BB9B1C8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2D9CC2-A774-9544-E8AA-36966780DF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BFA8C1-ABCE-DD2E-235A-AB061D17DD2D}"/>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8C27C85F-8674-D54F-4E1C-293329E639E2}"/>
              </a:ext>
            </a:extLst>
          </p:cNvPr>
          <p:cNvSpPr>
            <a:spLocks noGrp="1"/>
          </p:cNvSpPr>
          <p:nvPr>
            <p:ph type="sldNum" sz="quarter" idx="5"/>
          </p:nvPr>
        </p:nvSpPr>
        <p:spPr/>
        <p:txBody>
          <a:bodyPr/>
          <a:lstStyle/>
          <a:p>
            <a:fld id="{3A28F8F6-267A-3448-91BA-B192467F4970}" type="slidenum">
              <a:rPr lang="en-US" smtClean="0"/>
              <a:pPr/>
              <a:t>82</a:t>
            </a:fld>
            <a:endParaRPr lang="en-US"/>
          </a:p>
        </p:txBody>
      </p:sp>
    </p:spTree>
    <p:extLst>
      <p:ext uri="{BB962C8B-B14F-4D97-AF65-F5344CB8AC3E}">
        <p14:creationId xmlns:p14="http://schemas.microsoft.com/office/powerpoint/2010/main" val="26894802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7BFB6-D20E-53F0-8E64-FF7FD4B83A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8D876-B74E-8AD6-5B3F-2EF2BA10F7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D8875-918B-4F54-FD0E-B3CED9DB81D4}"/>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91FC7D2D-BC9E-12FA-3572-92DF66C25594}"/>
              </a:ext>
            </a:extLst>
          </p:cNvPr>
          <p:cNvSpPr>
            <a:spLocks noGrp="1"/>
          </p:cNvSpPr>
          <p:nvPr>
            <p:ph type="sldNum" sz="quarter" idx="5"/>
          </p:nvPr>
        </p:nvSpPr>
        <p:spPr/>
        <p:txBody>
          <a:bodyPr/>
          <a:lstStyle/>
          <a:p>
            <a:fld id="{3A28F8F6-267A-3448-91BA-B192467F4970}" type="slidenum">
              <a:rPr lang="en-US" smtClean="0"/>
              <a:pPr/>
              <a:t>83</a:t>
            </a:fld>
            <a:endParaRPr lang="en-US"/>
          </a:p>
        </p:txBody>
      </p:sp>
    </p:spTree>
    <p:extLst>
      <p:ext uri="{BB962C8B-B14F-4D97-AF65-F5344CB8AC3E}">
        <p14:creationId xmlns:p14="http://schemas.microsoft.com/office/powerpoint/2010/main" val="39918809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84</a:t>
            </a:fld>
            <a:endParaRPr lang="en-US"/>
          </a:p>
        </p:txBody>
      </p:sp>
    </p:spTree>
    <p:extLst>
      <p:ext uri="{BB962C8B-B14F-4D97-AF65-F5344CB8AC3E}">
        <p14:creationId xmlns:p14="http://schemas.microsoft.com/office/powerpoint/2010/main" val="8315953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15AD4-F8C3-DE7B-95C0-DB08EA2F1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98AB7-6C73-534B-6E53-3B26F18D5E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E2B654-24F9-63CC-765E-E5F40EFEE12C}"/>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0E083FE1-8572-9543-B6DD-4A81172A66C7}"/>
              </a:ext>
            </a:extLst>
          </p:cNvPr>
          <p:cNvSpPr>
            <a:spLocks noGrp="1"/>
          </p:cNvSpPr>
          <p:nvPr>
            <p:ph type="sldNum" sz="quarter" idx="5"/>
          </p:nvPr>
        </p:nvSpPr>
        <p:spPr/>
        <p:txBody>
          <a:bodyPr/>
          <a:lstStyle/>
          <a:p>
            <a:fld id="{3A28F8F6-267A-3448-91BA-B192467F4970}" type="slidenum">
              <a:rPr lang="en-US" smtClean="0"/>
              <a:pPr/>
              <a:t>85</a:t>
            </a:fld>
            <a:endParaRPr lang="en-US"/>
          </a:p>
        </p:txBody>
      </p:sp>
    </p:spTree>
    <p:extLst>
      <p:ext uri="{BB962C8B-B14F-4D97-AF65-F5344CB8AC3E}">
        <p14:creationId xmlns:p14="http://schemas.microsoft.com/office/powerpoint/2010/main" val="31340879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70921-B32D-0C36-5A64-7007BEEE8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BFFFC-00B5-D87B-6AEA-F942628F6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688558-27A3-19A7-C6E0-E921F534BA4C}"/>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0C1A802-5660-250B-55AC-F0E86B5F9D04}"/>
              </a:ext>
            </a:extLst>
          </p:cNvPr>
          <p:cNvSpPr>
            <a:spLocks noGrp="1"/>
          </p:cNvSpPr>
          <p:nvPr>
            <p:ph type="sldNum" sz="quarter" idx="5"/>
          </p:nvPr>
        </p:nvSpPr>
        <p:spPr/>
        <p:txBody>
          <a:bodyPr/>
          <a:lstStyle/>
          <a:p>
            <a:fld id="{3A28F8F6-267A-3448-91BA-B192467F4970}" type="slidenum">
              <a:rPr lang="en-US" smtClean="0"/>
              <a:pPr/>
              <a:t>86</a:t>
            </a:fld>
            <a:endParaRPr lang="en-US"/>
          </a:p>
        </p:txBody>
      </p:sp>
    </p:spTree>
    <p:extLst>
      <p:ext uri="{BB962C8B-B14F-4D97-AF65-F5344CB8AC3E}">
        <p14:creationId xmlns:p14="http://schemas.microsoft.com/office/powerpoint/2010/main" val="39782717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D18E9-5379-BD8B-C909-100FF1D65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0ED9D-61D6-E986-160B-999F579FD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D1E43-E8E1-53CB-D99B-4ED95B056415}"/>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F40836CB-B3EE-F3A6-BC6F-7EEEC9ECB68F}"/>
              </a:ext>
            </a:extLst>
          </p:cNvPr>
          <p:cNvSpPr>
            <a:spLocks noGrp="1"/>
          </p:cNvSpPr>
          <p:nvPr>
            <p:ph type="sldNum" sz="quarter" idx="5"/>
          </p:nvPr>
        </p:nvSpPr>
        <p:spPr/>
        <p:txBody>
          <a:bodyPr/>
          <a:lstStyle/>
          <a:p>
            <a:fld id="{3A28F8F6-267A-3448-91BA-B192467F4970}" type="slidenum">
              <a:rPr lang="en-US" smtClean="0"/>
              <a:pPr/>
              <a:t>89</a:t>
            </a:fld>
            <a:endParaRPr lang="en-US"/>
          </a:p>
        </p:txBody>
      </p:sp>
    </p:spTree>
    <p:extLst>
      <p:ext uri="{BB962C8B-B14F-4D97-AF65-F5344CB8AC3E}">
        <p14:creationId xmlns:p14="http://schemas.microsoft.com/office/powerpoint/2010/main" val="27099244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6B8A3-B611-13C0-30AE-2FF7B6670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9F83C-A6AA-73CD-5B18-B559CE39C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B3788-359B-6E63-4B8C-FC6019619165}"/>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883FCEA-54D9-84BF-390A-ABFEEDD70682}"/>
              </a:ext>
            </a:extLst>
          </p:cNvPr>
          <p:cNvSpPr>
            <a:spLocks noGrp="1"/>
          </p:cNvSpPr>
          <p:nvPr>
            <p:ph type="sldNum" sz="quarter" idx="5"/>
          </p:nvPr>
        </p:nvSpPr>
        <p:spPr/>
        <p:txBody>
          <a:bodyPr/>
          <a:lstStyle/>
          <a:p>
            <a:fld id="{3A28F8F6-267A-3448-91BA-B192467F4970}" type="slidenum">
              <a:rPr lang="en-US" smtClean="0"/>
              <a:pPr/>
              <a:t>90</a:t>
            </a:fld>
            <a:endParaRPr lang="en-US"/>
          </a:p>
        </p:txBody>
      </p:sp>
    </p:spTree>
    <p:extLst>
      <p:ext uri="{BB962C8B-B14F-4D97-AF65-F5344CB8AC3E}">
        <p14:creationId xmlns:p14="http://schemas.microsoft.com/office/powerpoint/2010/main" val="21076563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25D5C-2DDD-AB87-A6BC-2AC96707DC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C9D0A-2E34-246D-6F27-3859B563E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04F63-4DCA-D6AA-21B2-3D1B4032F51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94B6E874-383A-D8D4-F781-6FD4B5885945}"/>
              </a:ext>
            </a:extLst>
          </p:cNvPr>
          <p:cNvSpPr>
            <a:spLocks noGrp="1"/>
          </p:cNvSpPr>
          <p:nvPr>
            <p:ph type="sldNum" sz="quarter" idx="5"/>
          </p:nvPr>
        </p:nvSpPr>
        <p:spPr/>
        <p:txBody>
          <a:bodyPr/>
          <a:lstStyle/>
          <a:p>
            <a:fld id="{3A28F8F6-267A-3448-91BA-B192467F4970}" type="slidenum">
              <a:rPr lang="en-US" smtClean="0"/>
              <a:pPr/>
              <a:t>91</a:t>
            </a:fld>
            <a:endParaRPr lang="en-US"/>
          </a:p>
        </p:txBody>
      </p:sp>
    </p:spTree>
    <p:extLst>
      <p:ext uri="{BB962C8B-B14F-4D97-AF65-F5344CB8AC3E}">
        <p14:creationId xmlns:p14="http://schemas.microsoft.com/office/powerpoint/2010/main" val="35744286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709D5-808E-F325-2A38-22DD9F550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319CE-2717-78A2-90E2-98D9B2C57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02291-10DD-6EE1-DEDE-3D13F26CFE0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90D91B3-B8F3-8465-341D-705CF1C49D7D}"/>
              </a:ext>
            </a:extLst>
          </p:cNvPr>
          <p:cNvSpPr>
            <a:spLocks noGrp="1"/>
          </p:cNvSpPr>
          <p:nvPr>
            <p:ph type="sldNum" sz="quarter" idx="5"/>
          </p:nvPr>
        </p:nvSpPr>
        <p:spPr/>
        <p:txBody>
          <a:bodyPr/>
          <a:lstStyle/>
          <a:p>
            <a:fld id="{3A28F8F6-267A-3448-91BA-B192467F4970}" type="slidenum">
              <a:rPr lang="en-US" smtClean="0"/>
              <a:pPr/>
              <a:t>92</a:t>
            </a:fld>
            <a:endParaRPr lang="en-US"/>
          </a:p>
        </p:txBody>
      </p:sp>
    </p:spTree>
    <p:extLst>
      <p:ext uri="{BB962C8B-B14F-4D97-AF65-F5344CB8AC3E}">
        <p14:creationId xmlns:p14="http://schemas.microsoft.com/office/powerpoint/2010/main" val="40764949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03ED5-270D-6764-A201-362261372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E4E5B-6814-E2C7-65F9-1EC263F4EE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6D00A-1DDF-04CA-A065-4D654AF2678E}"/>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781AB295-0A45-8220-3087-EFB9C673E471}"/>
              </a:ext>
            </a:extLst>
          </p:cNvPr>
          <p:cNvSpPr>
            <a:spLocks noGrp="1"/>
          </p:cNvSpPr>
          <p:nvPr>
            <p:ph type="sldNum" sz="quarter" idx="5"/>
          </p:nvPr>
        </p:nvSpPr>
        <p:spPr/>
        <p:txBody>
          <a:bodyPr/>
          <a:lstStyle/>
          <a:p>
            <a:fld id="{3A28F8F6-267A-3448-91BA-B192467F4970}" type="slidenum">
              <a:rPr lang="en-US" smtClean="0"/>
              <a:pPr/>
              <a:t>94</a:t>
            </a:fld>
            <a:endParaRPr lang="en-US"/>
          </a:p>
        </p:txBody>
      </p:sp>
    </p:spTree>
    <p:extLst>
      <p:ext uri="{BB962C8B-B14F-4D97-AF65-F5344CB8AC3E}">
        <p14:creationId xmlns:p14="http://schemas.microsoft.com/office/powerpoint/2010/main" val="24130270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22C51-1D30-08AE-A8A0-022C410BB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CBF3C-59C8-A62C-E0D9-A1D267C97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DA2F9-85FD-0570-5292-3148E88D7968}"/>
              </a:ext>
            </a:extLst>
          </p:cNvPr>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latin typeface="Montserrat"/>
              </a:rPr>
              <a:t>Training Admins are used to practice everything discussed earlier!</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a:latin typeface="Montserrat"/>
            </a:endParaRPr>
          </a:p>
          <a:p>
            <a:r>
              <a:rPr lang="en-US">
                <a:latin typeface="Montserrat"/>
              </a:rPr>
              <a:t>PRACTICE! PRACTICE! PRACTICE!</a:t>
            </a:r>
          </a:p>
          <a:p>
            <a:endParaRPr lang="en-US">
              <a:latin typeface="Montserrat"/>
            </a:endParaRPr>
          </a:p>
          <a:p>
            <a:r>
              <a:rPr lang="en-US">
                <a:latin typeface="Montserrat"/>
              </a:rPr>
              <a:t>Training Administration Available - </a:t>
            </a:r>
            <a:r>
              <a:rPr lang="en-US" b="1" u="sng">
                <a:latin typeface="Montserrat"/>
              </a:rPr>
              <a:t>10/07/2025 </a:t>
            </a:r>
          </a:p>
          <a:p>
            <a:endParaRPr lang="en-US" b="1" u="sng">
              <a:latin typeface="Montserrat"/>
            </a:endParaRPr>
          </a:p>
          <a:p>
            <a:r>
              <a:rPr lang="en-US">
                <a:latin typeface="Montserrat"/>
              </a:rPr>
              <a:t>Training Admins are used to</a:t>
            </a:r>
            <a:endParaRPr lang="en-US"/>
          </a:p>
          <a:p>
            <a:pPr marL="800100" lvl="1" indent="-342900" algn="l">
              <a:buAutoNum type="arabicPeriod"/>
            </a:pPr>
            <a:r>
              <a:rPr lang="en-US" sz="1800">
                <a:latin typeface="Montserrat"/>
              </a:rPr>
              <a:t>Creating Proctor Groups</a:t>
            </a:r>
            <a:endParaRPr lang="en-US" sz="1800">
              <a:latin typeface="Montserrat"/>
              <a:ea typeface="Lato Light" panose="020F0302020204030203" pitchFamily="34" charset="77"/>
              <a:cs typeface="Lato Light" panose="020F0302020204030203" pitchFamily="34" charset="77"/>
            </a:endParaRPr>
          </a:p>
          <a:p>
            <a:pPr marL="800100" lvl="1" indent="-342900" algn="l">
              <a:buAutoNum type="arabicPeriod"/>
            </a:pPr>
            <a:r>
              <a:rPr lang="en-US" sz="1800">
                <a:latin typeface="Montserrat"/>
              </a:rPr>
              <a:t>Adding assignment Tags</a:t>
            </a:r>
            <a:endParaRPr lang="en-US" sz="1800">
              <a:latin typeface="Montserrat"/>
              <a:ea typeface="Lato Light" panose="020F0302020204030203" pitchFamily="34" charset="77"/>
              <a:cs typeface="Lato Light" panose="020F0302020204030203" pitchFamily="34" charset="77"/>
            </a:endParaRPr>
          </a:p>
          <a:p>
            <a:pPr marL="800100" lvl="1" indent="-342900" algn="l">
              <a:buAutoNum type="arabicPeriod"/>
            </a:pPr>
            <a:r>
              <a:rPr lang="en-US" sz="1800">
                <a:latin typeface="Montserrat"/>
              </a:rPr>
              <a:t>Updating Accommodations</a:t>
            </a:r>
            <a:endParaRPr lang="en-US" sz="1800">
              <a:latin typeface="Montserrat"/>
              <a:ea typeface="Lato Light" panose="020F0302020204030203" pitchFamily="34" charset="77"/>
              <a:cs typeface="Lato Light" panose="020F0302020204030203" pitchFamily="34" charset="77"/>
            </a:endParaRPr>
          </a:p>
          <a:p>
            <a:r>
              <a:rPr lang="en-US">
                <a:latin typeface="Montserrat"/>
              </a:rPr>
              <a:t>Provide students access to take online practice tests to prepare for the upcoming administration.</a:t>
            </a:r>
            <a:endParaRPr lang="en-US"/>
          </a:p>
          <a:p>
            <a:endParaRPr lang="en-US" b="1" u="sng">
              <a:latin typeface="Montserrat"/>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6F3D6E93-047E-B874-E446-AE1110143A38}"/>
              </a:ext>
            </a:extLst>
          </p:cNvPr>
          <p:cNvSpPr>
            <a:spLocks noGrp="1"/>
          </p:cNvSpPr>
          <p:nvPr>
            <p:ph type="sldNum" sz="quarter" idx="5"/>
          </p:nvPr>
        </p:nvSpPr>
        <p:spPr/>
        <p:txBody>
          <a:bodyPr/>
          <a:lstStyle/>
          <a:p>
            <a:fld id="{3A28F8F6-267A-3448-91BA-B192467F4970}" type="slidenum">
              <a:rPr lang="en-US" smtClean="0"/>
              <a:pPr/>
              <a:t>95</a:t>
            </a:fld>
            <a:endParaRPr lang="en-US"/>
          </a:p>
        </p:txBody>
      </p:sp>
    </p:spTree>
    <p:extLst>
      <p:ext uri="{BB962C8B-B14F-4D97-AF65-F5344CB8AC3E}">
        <p14:creationId xmlns:p14="http://schemas.microsoft.com/office/powerpoint/2010/main" val="2350455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E85F7-E4FC-74AB-FFE4-73A5D8160A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FBEF0D-DADD-7A1D-E959-401FD9255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F64E42-591A-555B-91BC-58FF22C51C1E}"/>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47C7798-93F7-95CB-126B-D7DA927E7690}"/>
              </a:ext>
            </a:extLst>
          </p:cNvPr>
          <p:cNvSpPr>
            <a:spLocks noGrp="1"/>
          </p:cNvSpPr>
          <p:nvPr>
            <p:ph type="sldNum" sz="quarter" idx="5"/>
          </p:nvPr>
        </p:nvSpPr>
        <p:spPr/>
        <p:txBody>
          <a:bodyPr/>
          <a:lstStyle/>
          <a:p>
            <a:fld id="{3A28F8F6-267A-3448-91BA-B192467F4970}" type="slidenum">
              <a:rPr lang="en-US" smtClean="0"/>
              <a:pPr/>
              <a:t>96</a:t>
            </a:fld>
            <a:endParaRPr lang="en-US"/>
          </a:p>
        </p:txBody>
      </p:sp>
    </p:spTree>
    <p:extLst>
      <p:ext uri="{BB962C8B-B14F-4D97-AF65-F5344CB8AC3E}">
        <p14:creationId xmlns:p14="http://schemas.microsoft.com/office/powerpoint/2010/main" val="3154649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3" Type="http://schemas.openxmlformats.org/officeDocument/2006/relationships/image" Target="../media/image23.svg"/><Relationship Id="rId18" Type="http://schemas.openxmlformats.org/officeDocument/2006/relationships/image" Target="../media/image28.png"/><Relationship Id="rId26" Type="http://schemas.openxmlformats.org/officeDocument/2006/relationships/image" Target="../media/image36.png"/><Relationship Id="rId39" Type="http://schemas.openxmlformats.org/officeDocument/2006/relationships/image" Target="../media/image49.svg"/><Relationship Id="rId21" Type="http://schemas.openxmlformats.org/officeDocument/2006/relationships/image" Target="../media/image31.svg"/><Relationship Id="rId34" Type="http://schemas.openxmlformats.org/officeDocument/2006/relationships/image" Target="../media/image44.png"/><Relationship Id="rId42" Type="http://schemas.openxmlformats.org/officeDocument/2006/relationships/image" Target="../media/image52.png"/><Relationship Id="rId47" Type="http://schemas.openxmlformats.org/officeDocument/2006/relationships/image" Target="../media/image57.svg"/><Relationship Id="rId50" Type="http://schemas.openxmlformats.org/officeDocument/2006/relationships/image" Target="../media/image60.png"/><Relationship Id="rId55" Type="http://schemas.openxmlformats.org/officeDocument/2006/relationships/image" Target="../media/image65.svg"/><Relationship Id="rId7" Type="http://schemas.openxmlformats.org/officeDocument/2006/relationships/image" Target="../media/image17.svg"/><Relationship Id="rId2" Type="http://schemas.openxmlformats.org/officeDocument/2006/relationships/image" Target="../media/image12.png"/><Relationship Id="rId16" Type="http://schemas.openxmlformats.org/officeDocument/2006/relationships/image" Target="../media/image26.png"/><Relationship Id="rId29" Type="http://schemas.openxmlformats.org/officeDocument/2006/relationships/image" Target="../media/image39.svg"/><Relationship Id="rId11" Type="http://schemas.openxmlformats.org/officeDocument/2006/relationships/image" Target="../media/image21.svg"/><Relationship Id="rId24" Type="http://schemas.openxmlformats.org/officeDocument/2006/relationships/image" Target="../media/image34.png"/><Relationship Id="rId32" Type="http://schemas.openxmlformats.org/officeDocument/2006/relationships/image" Target="../media/image42.png"/><Relationship Id="rId37" Type="http://schemas.openxmlformats.org/officeDocument/2006/relationships/image" Target="../media/image47.svg"/><Relationship Id="rId40" Type="http://schemas.openxmlformats.org/officeDocument/2006/relationships/image" Target="../media/image50.png"/><Relationship Id="rId45" Type="http://schemas.openxmlformats.org/officeDocument/2006/relationships/image" Target="../media/image55.svg"/><Relationship Id="rId53" Type="http://schemas.openxmlformats.org/officeDocument/2006/relationships/image" Target="../media/image63.svg"/><Relationship Id="rId5" Type="http://schemas.openxmlformats.org/officeDocument/2006/relationships/image" Target="../media/image15.svg"/><Relationship Id="rId10" Type="http://schemas.openxmlformats.org/officeDocument/2006/relationships/image" Target="../media/image20.png"/><Relationship Id="rId19" Type="http://schemas.openxmlformats.org/officeDocument/2006/relationships/image" Target="../media/image29.svg"/><Relationship Id="rId31" Type="http://schemas.openxmlformats.org/officeDocument/2006/relationships/image" Target="../media/image41.svg"/><Relationship Id="rId44" Type="http://schemas.openxmlformats.org/officeDocument/2006/relationships/image" Target="../media/image54.png"/><Relationship Id="rId52" Type="http://schemas.openxmlformats.org/officeDocument/2006/relationships/image" Target="../media/image62.png"/><Relationship Id="rId4" Type="http://schemas.openxmlformats.org/officeDocument/2006/relationships/image" Target="../media/image14.png"/><Relationship Id="rId9" Type="http://schemas.openxmlformats.org/officeDocument/2006/relationships/image" Target="../media/image19.svg"/><Relationship Id="rId14" Type="http://schemas.openxmlformats.org/officeDocument/2006/relationships/image" Target="../media/image24.png"/><Relationship Id="rId22" Type="http://schemas.openxmlformats.org/officeDocument/2006/relationships/image" Target="../media/image32.png"/><Relationship Id="rId27" Type="http://schemas.openxmlformats.org/officeDocument/2006/relationships/image" Target="../media/image37.svg"/><Relationship Id="rId30" Type="http://schemas.openxmlformats.org/officeDocument/2006/relationships/image" Target="../media/image40.png"/><Relationship Id="rId35" Type="http://schemas.openxmlformats.org/officeDocument/2006/relationships/image" Target="../media/image45.svg"/><Relationship Id="rId43" Type="http://schemas.openxmlformats.org/officeDocument/2006/relationships/image" Target="../media/image53.svg"/><Relationship Id="rId48" Type="http://schemas.openxmlformats.org/officeDocument/2006/relationships/image" Target="../media/image58.png"/><Relationship Id="rId8" Type="http://schemas.openxmlformats.org/officeDocument/2006/relationships/image" Target="../media/image18.png"/><Relationship Id="rId51" Type="http://schemas.openxmlformats.org/officeDocument/2006/relationships/image" Target="../media/image61.svg"/><Relationship Id="rId3" Type="http://schemas.openxmlformats.org/officeDocument/2006/relationships/image" Target="../media/image13.svg"/><Relationship Id="rId12" Type="http://schemas.openxmlformats.org/officeDocument/2006/relationships/image" Target="../media/image22.png"/><Relationship Id="rId17" Type="http://schemas.openxmlformats.org/officeDocument/2006/relationships/image" Target="../media/image27.svg"/><Relationship Id="rId25" Type="http://schemas.openxmlformats.org/officeDocument/2006/relationships/image" Target="../media/image35.svg"/><Relationship Id="rId33" Type="http://schemas.openxmlformats.org/officeDocument/2006/relationships/image" Target="../media/image43.svg"/><Relationship Id="rId38" Type="http://schemas.openxmlformats.org/officeDocument/2006/relationships/image" Target="../media/image48.png"/><Relationship Id="rId46" Type="http://schemas.openxmlformats.org/officeDocument/2006/relationships/image" Target="../media/image56.png"/><Relationship Id="rId20" Type="http://schemas.openxmlformats.org/officeDocument/2006/relationships/image" Target="../media/image30.png"/><Relationship Id="rId41" Type="http://schemas.openxmlformats.org/officeDocument/2006/relationships/image" Target="../media/image51.svg"/><Relationship Id="rId54" Type="http://schemas.openxmlformats.org/officeDocument/2006/relationships/image" Target="../media/image64.png"/><Relationship Id="rId1" Type="http://schemas.openxmlformats.org/officeDocument/2006/relationships/slideMaster" Target="../slideMasters/slideMaster5.xml"/><Relationship Id="rId6" Type="http://schemas.openxmlformats.org/officeDocument/2006/relationships/image" Target="../media/image16.png"/><Relationship Id="rId15" Type="http://schemas.openxmlformats.org/officeDocument/2006/relationships/image" Target="../media/image25.svg"/><Relationship Id="rId23" Type="http://schemas.openxmlformats.org/officeDocument/2006/relationships/image" Target="../media/image33.svg"/><Relationship Id="rId28" Type="http://schemas.openxmlformats.org/officeDocument/2006/relationships/image" Target="../media/image38.png"/><Relationship Id="rId36" Type="http://schemas.openxmlformats.org/officeDocument/2006/relationships/image" Target="../media/image46.png"/><Relationship Id="rId49" Type="http://schemas.openxmlformats.org/officeDocument/2006/relationships/image" Target="../media/image59.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pic>
        <p:nvPicPr>
          <p:cNvPr id="6" name="Picture 5">
            <a:extLst>
              <a:ext uri="{FF2B5EF4-FFF2-40B4-BE49-F238E27FC236}">
                <a16:creationId xmlns:a16="http://schemas.microsoft.com/office/drawing/2014/main" id="{0D2A58EB-B878-B670-BD7D-DA01A663394C}"/>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616" r="8786" b="5158"/>
          <a:stretch/>
        </p:blipFill>
        <p:spPr>
          <a:xfrm>
            <a:off x="1819" y="-2"/>
            <a:ext cx="6094181" cy="6858000"/>
          </a:xfrm>
          <a:prstGeom prst="rect">
            <a:avLst/>
          </a:prstGeom>
        </p:spPr>
      </p:pic>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29087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3AA920-03E1-1C10-AFB1-4E7C2874B54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303" t="2908" r="26180" b="1685"/>
          <a:stretch/>
        </p:blipFill>
        <p:spPr>
          <a:xfrm>
            <a:off x="0" y="1"/>
            <a:ext cx="6096000" cy="6857998"/>
          </a:xfrm>
          <a:prstGeom prst="rect">
            <a:avLst/>
          </a:prstGeom>
        </p:spPr>
      </p:pic>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214075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pic>
        <p:nvPicPr>
          <p:cNvPr id="6" name="Picture 5">
            <a:extLst>
              <a:ext uri="{FF2B5EF4-FFF2-40B4-BE49-F238E27FC236}">
                <a16:creationId xmlns:a16="http://schemas.microsoft.com/office/drawing/2014/main" id="{882FB291-C364-1EEC-099C-F664DEAEF64D}"/>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589" t="12675" r="48273"/>
          <a:stretch/>
        </p:blipFill>
        <p:spPr>
          <a:xfrm>
            <a:off x="1408061" y="-2"/>
            <a:ext cx="4687939" cy="6858000"/>
          </a:xfrm>
          <a:prstGeom prst="rect">
            <a:avLst/>
          </a:prstGeom>
        </p:spPr>
      </p:pic>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1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78178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5564893-8680-8DE5-A478-9353DF7580F9}"/>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093" t="8394" r="45360" b="1103"/>
          <a:stretch/>
        </p:blipFill>
        <p:spPr>
          <a:xfrm>
            <a:off x="1383330" y="-2"/>
            <a:ext cx="4726000" cy="6858000"/>
          </a:xfrm>
          <a:prstGeom prst="rect">
            <a:avLst/>
          </a:prstGeom>
        </p:spPr>
      </p:pic>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68399" cy="6858000"/>
          </a:xfrm>
          <a:prstGeom prst="rect">
            <a:avLst/>
          </a:prstGeom>
          <a:solidFill>
            <a:schemeClr val="tx1">
              <a:lumMod val="95000"/>
              <a:lumOff val="5000"/>
              <a:alpha val="451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3683416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3.1 - Left aligned (no subhea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ACBC3D5-38E2-2FCD-7CC4-6795C0302A1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7869" r="23747" b="34"/>
          <a:stretch/>
        </p:blipFill>
        <p:spPr>
          <a:xfrm flipH="1">
            <a:off x="-1" y="-1"/>
            <a:ext cx="12191999" cy="6414412"/>
          </a:xfrm>
          <a:prstGeom prst="rect">
            <a:avLst/>
          </a:prstGeom>
          <a:ln>
            <a:noFill/>
          </a:ln>
        </p:spPr>
      </p:pic>
      <p:sp>
        <p:nvSpPr>
          <p:cNvPr id="3" name="Rectangle 2">
            <a:extLst>
              <a:ext uri="{FF2B5EF4-FFF2-40B4-BE49-F238E27FC236}">
                <a16:creationId xmlns:a16="http://schemas.microsoft.com/office/drawing/2014/main" id="{89275047-43F5-455F-9F39-466BDB516953}"/>
              </a:ext>
              <a:ext uri="{C183D7F6-B498-43B3-948B-1728B52AA6E4}">
                <adec:decorative xmlns:adec="http://schemas.microsoft.com/office/drawing/2017/decorative" val="1"/>
              </a:ext>
            </a:extLst>
          </p:cNvPr>
          <p:cNvSpPr/>
          <p:nvPr userDrawn="1"/>
        </p:nvSpPr>
        <p:spPr>
          <a:xfrm>
            <a:off x="7102955" y="0"/>
            <a:ext cx="5089044" cy="641441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rgbClr val="000000"/>
              </a:solidFill>
              <a:latin typeface="Lato" panose="020F0502020204030203" pitchFamily="34" charset="77"/>
            </a:endParaRPr>
          </a:p>
        </p:txBody>
      </p:sp>
      <p:sp>
        <p:nvSpPr>
          <p:cNvPr id="4" name="TextBox 3">
            <a:extLst>
              <a:ext uri="{FF2B5EF4-FFF2-40B4-BE49-F238E27FC236}">
                <a16:creationId xmlns:a16="http://schemas.microsoft.com/office/drawing/2014/main" id="{5FA1EB3C-DC9E-EE2F-0FA8-BE1C72B59F78}"/>
              </a:ext>
            </a:extLst>
          </p:cNvPr>
          <p:cNvSpPr txBox="1"/>
          <p:nvPr userDrawn="1"/>
        </p:nvSpPr>
        <p:spPr>
          <a:xfrm>
            <a:off x="7358449" y="830588"/>
            <a:ext cx="6567054" cy="523220"/>
          </a:xfrm>
          <a:prstGeom prst="rect">
            <a:avLst/>
          </a:prstGeom>
          <a:noFill/>
        </p:spPr>
        <p:txBody>
          <a:bodyPr wrap="square" rtlCol="0">
            <a:spAutoFit/>
          </a:bodyPr>
          <a:lstStyle/>
          <a:p>
            <a:pPr marL="0" marR="0" indent="0" algn="l" defTabSz="609539"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Lato" panose="020F0502020204030203" pitchFamily="34" charset="77"/>
                <a:ea typeface="+mj-ea"/>
                <a:cs typeface="+mj-cs"/>
              </a:rPr>
              <a:t>Presentation Outline</a:t>
            </a:r>
            <a:endParaRPr lang="en-US" sz="2000" b="1" i="0">
              <a:solidFill>
                <a:srgbClr val="C00000"/>
              </a:solidFill>
              <a:latin typeface="Lato" panose="020F0502020204030203" pitchFamily="34" charset="77"/>
            </a:endParaRPr>
          </a:p>
        </p:txBody>
      </p:sp>
      <p:sp>
        <p:nvSpPr>
          <p:cNvPr id="6" name="Text Placeholder 15">
            <a:extLst>
              <a:ext uri="{FF2B5EF4-FFF2-40B4-BE49-F238E27FC236}">
                <a16:creationId xmlns:a16="http://schemas.microsoft.com/office/drawing/2014/main" id="{627551E9-A43D-A1F3-31B1-171FEA6EAEB4}"/>
              </a:ext>
            </a:extLst>
          </p:cNvPr>
          <p:cNvSpPr>
            <a:spLocks noGrp="1"/>
          </p:cNvSpPr>
          <p:nvPr>
            <p:ph type="body" sz="quarter" idx="11" hasCustomPrompt="1"/>
          </p:nvPr>
        </p:nvSpPr>
        <p:spPr>
          <a:xfrm>
            <a:off x="7463118" y="1728237"/>
            <a:ext cx="4342802" cy="3717524"/>
          </a:xfrm>
          <a:prstGeom prst="rect">
            <a:avLst/>
          </a:prstGeom>
        </p:spPr>
        <p:txBody>
          <a:bodyPr wrap="square" lIns="0" tIns="0" rIns="0">
            <a:noAutofit/>
          </a:bodyPr>
          <a:lstStyle>
            <a:lvl1pPr marL="457200" indent="-457200" algn="l">
              <a:lnSpc>
                <a:spcPct val="100000"/>
              </a:lnSpc>
              <a:spcBef>
                <a:spcPts val="600"/>
              </a:spcBef>
              <a:spcAft>
                <a:spcPts val="1000"/>
              </a:spcAft>
              <a:buFont typeface="+mj-lt"/>
              <a:buAutoNum type="arabicPeriod"/>
              <a:defRPr sz="1800" b="0" i="0" baseline="0">
                <a:solidFill>
                  <a:schemeClr val="tx2">
                    <a:lumMod val="75000"/>
                  </a:schemeClr>
                </a:solidFill>
                <a:latin typeface="Lato" panose="020F0502020204030203" pitchFamily="34" charset="77"/>
                <a:ea typeface="Lato" panose="020F0502020204030203" pitchFamily="34" charset="77"/>
                <a:cs typeface="Lato" panose="020F05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Enter Item A Here</a:t>
            </a:r>
          </a:p>
          <a:p>
            <a:r>
              <a:rPr lang="en-US"/>
              <a:t>Enter Item B Here</a:t>
            </a:r>
          </a:p>
          <a:p>
            <a:endParaRPr lang="en-US"/>
          </a:p>
        </p:txBody>
      </p:sp>
    </p:spTree>
    <p:extLst>
      <p:ext uri="{BB962C8B-B14F-4D97-AF65-F5344CB8AC3E}">
        <p14:creationId xmlns:p14="http://schemas.microsoft.com/office/powerpoint/2010/main" val="140974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357B9E-709F-0DFD-782A-51D8B3E4D2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5AF269B-53AE-566A-DD8D-5FC1EF188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27EE4C-EBCB-9B02-52C9-66CED0DF24F0}"/>
              </a:ext>
            </a:extLst>
          </p:cNvPr>
          <p:cNvSpPr>
            <a:spLocks noGrp="1"/>
          </p:cNvSpPr>
          <p:nvPr>
            <p:ph type="sldNum" sz="quarter" idx="12"/>
          </p:nvPr>
        </p:nvSpPr>
        <p:spPr>
          <a:xfrm>
            <a:off x="8481204" y="6356350"/>
            <a:ext cx="2743200" cy="365125"/>
          </a:xfrm>
          <a:prstGeom prst="rect">
            <a:avLst/>
          </a:prstGeom>
        </p:spPr>
        <p:txBody>
          <a:bodyPr/>
          <a:lstStyle/>
          <a:p>
            <a:fld id="{25C89759-B640-114D-83C8-09DA03FA5B5D}" type="slidenum">
              <a:rPr lang="en-US" smtClean="0"/>
              <a:t>‹#›</a:t>
            </a:fld>
            <a:endParaRPr lang="en-US"/>
          </a:p>
        </p:txBody>
      </p:sp>
      <p:sp>
        <p:nvSpPr>
          <p:cNvPr id="9" name="AutoShape 3">
            <a:extLst>
              <a:ext uri="{FF2B5EF4-FFF2-40B4-BE49-F238E27FC236}">
                <a16:creationId xmlns:a16="http://schemas.microsoft.com/office/drawing/2014/main" id="{3C7072D3-B068-FCAB-9C45-8B273590BD69}"/>
              </a:ext>
              <a:ext uri="{C183D7F6-B498-43B3-948B-1728B52AA6E4}">
                <adec:decorative xmlns:adec="http://schemas.microsoft.com/office/drawing/2017/decorative" val="1"/>
              </a:ext>
            </a:extLst>
          </p:cNvPr>
          <p:cNvSpPr/>
          <p:nvPr userDrawn="1"/>
        </p:nvSpPr>
        <p:spPr>
          <a:xfrm rot="-10800000">
            <a:off x="0" y="2013390"/>
            <a:ext cx="8280400" cy="669703"/>
          </a:xfrm>
          <a:prstGeom prst="rect">
            <a:avLst/>
          </a:prstGeom>
          <a:solidFill>
            <a:srgbClr val="C50C3D"/>
          </a:solidFill>
        </p:spPr>
        <p:txBody>
          <a:bodyPr/>
          <a:lstStyle/>
          <a:p>
            <a:endParaRPr lang="en-US" b="0" i="0">
              <a:latin typeface="Lato" panose="020F0502020204030203" pitchFamily="34" charset="77"/>
            </a:endParaRPr>
          </a:p>
        </p:txBody>
      </p:sp>
      <p:sp>
        <p:nvSpPr>
          <p:cNvPr id="10" name="Title 4">
            <a:extLst>
              <a:ext uri="{FF2B5EF4-FFF2-40B4-BE49-F238E27FC236}">
                <a16:creationId xmlns:a16="http://schemas.microsoft.com/office/drawing/2014/main" id="{BAE4693A-521B-8E11-FAC4-54CBD580FDEF}"/>
              </a:ext>
            </a:extLst>
          </p:cNvPr>
          <p:cNvSpPr>
            <a:spLocks noGrp="1"/>
          </p:cNvSpPr>
          <p:nvPr>
            <p:ph type="title" hasCustomPrompt="1"/>
          </p:nvPr>
        </p:nvSpPr>
        <p:spPr>
          <a:xfrm>
            <a:off x="643064" y="2194560"/>
            <a:ext cx="6885496" cy="488536"/>
          </a:xfrm>
          <a:prstGeom prst="rect">
            <a:avLst/>
          </a:prstGeom>
        </p:spPr>
        <p:txBody>
          <a:bodyPr lIns="0"/>
          <a:lstStyle>
            <a:lvl1pPr>
              <a:lnSpc>
                <a:spcPct val="100000"/>
              </a:lnSpc>
              <a:defRPr b="1" i="0">
                <a:solidFill>
                  <a:schemeClr val="bg1"/>
                </a:solidFill>
                <a:latin typeface="Montserrat SemiBold" pitchFamily="2" charset="77"/>
              </a:defRPr>
            </a:lvl1pPr>
          </a:lstStyle>
          <a:p>
            <a:r>
              <a:rPr lang="en-US" sz="2000" b="1">
                <a:solidFill>
                  <a:schemeClr val="bg1"/>
                </a:solidFill>
              </a:rPr>
              <a:t>Enter Section Title Here</a:t>
            </a:r>
            <a:endParaRPr lang="en-US"/>
          </a:p>
        </p:txBody>
      </p:sp>
      <p:sp>
        <p:nvSpPr>
          <p:cNvPr id="11" name="Text Placeholder 8">
            <a:extLst>
              <a:ext uri="{FF2B5EF4-FFF2-40B4-BE49-F238E27FC236}">
                <a16:creationId xmlns:a16="http://schemas.microsoft.com/office/drawing/2014/main" id="{6059D9B3-4289-AAB2-CAF7-280309BB7AEE}"/>
              </a:ext>
            </a:extLst>
          </p:cNvPr>
          <p:cNvSpPr>
            <a:spLocks noGrp="1"/>
          </p:cNvSpPr>
          <p:nvPr>
            <p:ph type="body" sz="quarter" idx="13" hasCustomPrompt="1"/>
          </p:nvPr>
        </p:nvSpPr>
        <p:spPr>
          <a:xfrm>
            <a:off x="642938" y="3209925"/>
            <a:ext cx="10909300" cy="1920875"/>
          </a:xfrm>
          <a:prstGeom prst="rect">
            <a:avLst/>
          </a:prstGeom>
        </p:spPr>
        <p:txBody>
          <a:bodyPr lIns="0"/>
          <a:lstStyle>
            <a:lvl1pPr marL="0" indent="0">
              <a:lnSpc>
                <a:spcPct val="100000"/>
              </a:lnSpc>
              <a:buNone/>
              <a:defRPr sz="3600" b="1" i="0">
                <a:solidFill>
                  <a:schemeClr val="tx2">
                    <a:lumMod val="50000"/>
                  </a:schemeClr>
                </a:solidFill>
                <a:latin typeface="Montserrat SemiBold" pitchFamily="2" charset="77"/>
              </a:defRPr>
            </a:lvl1pPr>
          </a:lstStyle>
          <a:p>
            <a:pPr lvl="0"/>
            <a:r>
              <a:rPr lang="en-US"/>
              <a:t>Enter Chapter Title Here</a:t>
            </a:r>
          </a:p>
        </p:txBody>
      </p:sp>
    </p:spTree>
    <p:extLst>
      <p:ext uri="{BB962C8B-B14F-4D97-AF65-F5344CB8AC3E}">
        <p14:creationId xmlns:p14="http://schemas.microsoft.com/office/powerpoint/2010/main" val="2073718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9A9CC-1C92-3263-42D2-BCB75BFD230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624D2B-66B3-B9E6-56B5-67F7EE19A7C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7376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3.1 - Left aligned (no subhea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5DFF0B1-1ED0-4E44-8639-591600493EE9}"/>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2" name="Text Placeholder 5">
            <a:extLst>
              <a:ext uri="{FF2B5EF4-FFF2-40B4-BE49-F238E27FC236}">
                <a16:creationId xmlns:a16="http://schemas.microsoft.com/office/drawing/2014/main" id="{9A3B28B9-CE86-774E-9467-53CE07315B74}"/>
              </a:ext>
            </a:extLst>
          </p:cNvPr>
          <p:cNvSpPr>
            <a:spLocks noGrp="1"/>
          </p:cNvSpPr>
          <p:nvPr>
            <p:ph type="body" sz="quarter" idx="18"/>
          </p:nvPr>
        </p:nvSpPr>
        <p:spPr>
          <a:xfrm>
            <a:off x="571500" y="1511300"/>
            <a:ext cx="11049000" cy="4452938"/>
          </a:xfrm>
          <a:prstGeom prst="rect">
            <a:avLst/>
          </a:prstGeom>
        </p:spPr>
        <p:txBody>
          <a:bodyPr lIns="0"/>
          <a:lstStyle>
            <a:lvl1pPr marL="0" indent="0" algn="l">
              <a:lnSpc>
                <a:spcPct val="100000"/>
              </a:lnSpc>
              <a:spcAft>
                <a:spcPts val="600"/>
              </a:spcAft>
              <a:buNone/>
              <a:defRPr sz="1800" b="0" i="0">
                <a:solidFill>
                  <a:schemeClr val="tx2">
                    <a:lumMod val="50000"/>
                  </a:schemeClr>
                </a:solidFill>
                <a:latin typeface="Montserrat" pitchFamily="2" charset="77"/>
              </a:defRPr>
            </a:lvl1pPr>
            <a:lvl2pPr marL="457200" indent="0" algn="ctr">
              <a:lnSpc>
                <a:spcPct val="100000"/>
              </a:lnSpc>
              <a:spcAft>
                <a:spcPts val="600"/>
              </a:spcAft>
              <a:buNone/>
              <a:defRPr sz="2000" b="0" i="0">
                <a:solidFill>
                  <a:schemeClr val="tx2">
                    <a:lumMod val="50000"/>
                  </a:schemeClr>
                </a:solidFill>
                <a:latin typeface="Lato Light" panose="020F0302020204030203" pitchFamily="34" charset="77"/>
              </a:defRPr>
            </a:lvl2pPr>
            <a:lvl3pPr marL="914400" indent="0" algn="ctr">
              <a:lnSpc>
                <a:spcPct val="100000"/>
              </a:lnSpc>
              <a:spcAft>
                <a:spcPts val="600"/>
              </a:spcAft>
              <a:buNone/>
              <a:defRPr sz="2000" b="0" i="0">
                <a:solidFill>
                  <a:schemeClr val="tx2">
                    <a:lumMod val="50000"/>
                  </a:schemeClr>
                </a:solidFill>
                <a:latin typeface="Lato Light" panose="020F0302020204030203" pitchFamily="34" charset="77"/>
              </a:defRPr>
            </a:lvl3pPr>
            <a:lvl4pPr marL="1371600" indent="0" algn="ctr">
              <a:lnSpc>
                <a:spcPct val="100000"/>
              </a:lnSpc>
              <a:spcAft>
                <a:spcPts val="600"/>
              </a:spcAft>
              <a:buNone/>
              <a:defRPr sz="2000" b="0" i="0">
                <a:solidFill>
                  <a:schemeClr val="tx2">
                    <a:lumMod val="50000"/>
                  </a:schemeClr>
                </a:solidFill>
                <a:latin typeface="Lato Light" panose="020F0302020204030203" pitchFamily="34" charset="77"/>
              </a:defRPr>
            </a:lvl4pPr>
            <a:lvl5pPr marL="1828800" indent="0" algn="ctr">
              <a:lnSpc>
                <a:spcPct val="100000"/>
              </a:lnSpc>
              <a:spcAft>
                <a:spcPts val="600"/>
              </a:spcAft>
              <a:buNone/>
              <a:defRPr sz="2000" b="0" i="0">
                <a:solidFill>
                  <a:schemeClr val="tx2">
                    <a:lumMod val="50000"/>
                  </a:schemeClr>
                </a:solidFill>
                <a:latin typeface="Lato Light" panose="020F0302020204030203" pitchFamily="34" charset="77"/>
              </a:defRPr>
            </a:lvl5pPr>
          </a:lstStyle>
          <a:p>
            <a:pPr lvl="0"/>
            <a:r>
              <a:rPr lang="en-US"/>
              <a:t>Click to edit</a:t>
            </a:r>
          </a:p>
        </p:txBody>
      </p:sp>
      <p:sp>
        <p:nvSpPr>
          <p:cNvPr id="10" name="Content Placeholder 7">
            <a:extLst>
              <a:ext uri="{FF2B5EF4-FFF2-40B4-BE49-F238E27FC236}">
                <a16:creationId xmlns:a16="http://schemas.microsoft.com/office/drawing/2014/main" id="{6E0A2688-0288-2447-AD7C-0887072E8121}"/>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Tree>
    <p:extLst>
      <p:ext uri="{BB962C8B-B14F-4D97-AF65-F5344CB8AC3E}">
        <p14:creationId xmlns:p14="http://schemas.microsoft.com/office/powerpoint/2010/main" val="9240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1 - Left aligned (no subhea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5DFF0B1-1ED0-4E44-8639-591600493EE9}"/>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2" name="Text Placeholder 5">
            <a:extLst>
              <a:ext uri="{FF2B5EF4-FFF2-40B4-BE49-F238E27FC236}">
                <a16:creationId xmlns:a16="http://schemas.microsoft.com/office/drawing/2014/main" id="{9A3B28B9-CE86-774E-9467-53CE07315B74}"/>
              </a:ext>
            </a:extLst>
          </p:cNvPr>
          <p:cNvSpPr>
            <a:spLocks noGrp="1"/>
          </p:cNvSpPr>
          <p:nvPr>
            <p:ph type="body" sz="quarter" idx="18"/>
          </p:nvPr>
        </p:nvSpPr>
        <p:spPr>
          <a:xfrm>
            <a:off x="571500" y="1511300"/>
            <a:ext cx="11049000" cy="4452938"/>
          </a:xfrm>
          <a:prstGeom prst="rect">
            <a:avLst/>
          </a:prstGeom>
        </p:spPr>
        <p:txBody>
          <a:bodyPr lIns="0"/>
          <a:lstStyle>
            <a:lvl1pPr marL="0" indent="0" algn="l">
              <a:lnSpc>
                <a:spcPct val="100000"/>
              </a:lnSpc>
              <a:spcAft>
                <a:spcPts val="600"/>
              </a:spcAft>
              <a:buNone/>
              <a:defRPr sz="1800" b="0" i="0">
                <a:solidFill>
                  <a:schemeClr val="tx2">
                    <a:lumMod val="50000"/>
                  </a:schemeClr>
                </a:solidFill>
                <a:latin typeface="Montserrat" pitchFamily="2" charset="77"/>
              </a:defRPr>
            </a:lvl1pPr>
            <a:lvl2pPr marL="457200" indent="0" algn="ctr">
              <a:lnSpc>
                <a:spcPct val="100000"/>
              </a:lnSpc>
              <a:spcAft>
                <a:spcPts val="600"/>
              </a:spcAft>
              <a:buNone/>
              <a:defRPr sz="2000" b="0" i="0">
                <a:solidFill>
                  <a:schemeClr val="tx2">
                    <a:lumMod val="50000"/>
                  </a:schemeClr>
                </a:solidFill>
                <a:latin typeface="Lato Light" panose="020F0302020204030203" pitchFamily="34" charset="77"/>
              </a:defRPr>
            </a:lvl2pPr>
            <a:lvl3pPr marL="914400" indent="0" algn="ctr">
              <a:lnSpc>
                <a:spcPct val="100000"/>
              </a:lnSpc>
              <a:spcAft>
                <a:spcPts val="600"/>
              </a:spcAft>
              <a:buNone/>
              <a:defRPr sz="2000" b="0" i="0">
                <a:solidFill>
                  <a:schemeClr val="tx2">
                    <a:lumMod val="50000"/>
                  </a:schemeClr>
                </a:solidFill>
                <a:latin typeface="Lato Light" panose="020F0302020204030203" pitchFamily="34" charset="77"/>
              </a:defRPr>
            </a:lvl3pPr>
            <a:lvl4pPr marL="1371600" indent="0" algn="ctr">
              <a:lnSpc>
                <a:spcPct val="100000"/>
              </a:lnSpc>
              <a:spcAft>
                <a:spcPts val="600"/>
              </a:spcAft>
              <a:buNone/>
              <a:defRPr sz="2000" b="0" i="0">
                <a:solidFill>
                  <a:schemeClr val="tx2">
                    <a:lumMod val="50000"/>
                  </a:schemeClr>
                </a:solidFill>
                <a:latin typeface="Lato Light" panose="020F0302020204030203" pitchFamily="34" charset="77"/>
              </a:defRPr>
            </a:lvl4pPr>
            <a:lvl5pPr marL="1828800" indent="0" algn="ctr">
              <a:lnSpc>
                <a:spcPct val="100000"/>
              </a:lnSpc>
              <a:spcAft>
                <a:spcPts val="600"/>
              </a:spcAft>
              <a:buNone/>
              <a:defRPr sz="2000" b="0" i="0">
                <a:solidFill>
                  <a:schemeClr val="tx2">
                    <a:lumMod val="50000"/>
                  </a:schemeClr>
                </a:solidFill>
                <a:latin typeface="Lato Light" panose="020F0302020204030203" pitchFamily="34" charset="77"/>
              </a:defRPr>
            </a:lvl5pPr>
          </a:lstStyle>
          <a:p>
            <a:pPr lvl="0"/>
            <a:r>
              <a:rPr lang="en-US"/>
              <a:t>Click to edit</a:t>
            </a:r>
          </a:p>
        </p:txBody>
      </p:sp>
      <p:sp>
        <p:nvSpPr>
          <p:cNvPr id="10" name="Content Placeholder 7">
            <a:extLst>
              <a:ext uri="{FF2B5EF4-FFF2-40B4-BE49-F238E27FC236}">
                <a16:creationId xmlns:a16="http://schemas.microsoft.com/office/drawing/2014/main" id="{6E0A2688-0288-2447-AD7C-0887072E8121}"/>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Tree>
    <p:extLst>
      <p:ext uri="{BB962C8B-B14F-4D97-AF65-F5344CB8AC3E}">
        <p14:creationId xmlns:p14="http://schemas.microsoft.com/office/powerpoint/2010/main" val="417477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userDrawn="1">
          <p15:clr>
            <a:srgbClr val="FBAE40"/>
          </p15:clr>
        </p15:guide>
        <p15:guide id="3" pos="7320" userDrawn="1">
          <p15:clr>
            <a:srgbClr val="FBAE40"/>
          </p15:clr>
        </p15:guide>
        <p15:guide id="4" orient="horz" pos="8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2 - Left aligned, Bullets">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5D21EE59-3845-2A44-83DE-B4BD9A4BF90E}"/>
              </a:ext>
            </a:extLst>
          </p:cNvPr>
          <p:cNvSpPr>
            <a:spLocks noGrp="1"/>
          </p:cNvSpPr>
          <p:nvPr>
            <p:ph type="body" sz="quarter" idx="18"/>
          </p:nvPr>
        </p:nvSpPr>
        <p:spPr>
          <a:xfrm>
            <a:off x="571500" y="1676400"/>
            <a:ext cx="11049000" cy="4287838"/>
          </a:xfrm>
          <a:prstGeom prst="rect">
            <a:avLst/>
          </a:prstGeom>
        </p:spPr>
        <p:txBody>
          <a:bodyPr lIns="0"/>
          <a:lstStyle>
            <a:lvl1pPr>
              <a:lnSpc>
                <a:spcPct val="100000"/>
              </a:lnSpc>
              <a:spcAft>
                <a:spcPts val="600"/>
              </a:spcAft>
              <a:defRPr sz="1800" b="0" i="0">
                <a:solidFill>
                  <a:schemeClr val="tx2">
                    <a:lumMod val="50000"/>
                  </a:schemeClr>
                </a:solidFill>
                <a:latin typeface="Montserrat" pitchFamily="2" charset="77"/>
              </a:defRPr>
            </a:lvl1pPr>
            <a:lvl2pPr>
              <a:lnSpc>
                <a:spcPct val="100000"/>
              </a:lnSpc>
              <a:spcAft>
                <a:spcPts val="600"/>
              </a:spcAft>
              <a:defRPr sz="1800" b="0" i="0">
                <a:solidFill>
                  <a:schemeClr val="tx2">
                    <a:lumMod val="50000"/>
                  </a:schemeClr>
                </a:solidFill>
                <a:latin typeface="Montserrat" pitchFamily="2" charset="77"/>
              </a:defRPr>
            </a:lvl2pPr>
            <a:lvl3pPr>
              <a:lnSpc>
                <a:spcPct val="100000"/>
              </a:lnSpc>
              <a:spcAft>
                <a:spcPts val="600"/>
              </a:spcAft>
              <a:defRPr sz="1800" b="0" i="0">
                <a:solidFill>
                  <a:schemeClr val="tx2">
                    <a:lumMod val="50000"/>
                  </a:schemeClr>
                </a:solidFill>
                <a:latin typeface="Montserrat" pitchFamily="2" charset="77"/>
              </a:defRPr>
            </a:lvl3pPr>
            <a:lvl4pPr>
              <a:lnSpc>
                <a:spcPct val="100000"/>
              </a:lnSpc>
              <a:spcAft>
                <a:spcPts val="600"/>
              </a:spcAft>
              <a:defRPr sz="1800" b="0" i="0">
                <a:solidFill>
                  <a:schemeClr val="tx2">
                    <a:lumMod val="50000"/>
                  </a:schemeClr>
                </a:solidFill>
                <a:latin typeface="Montserrat" pitchFamily="2" charset="77"/>
              </a:defRPr>
            </a:lvl4pPr>
            <a:lvl5pPr>
              <a:lnSpc>
                <a:spcPct val="100000"/>
              </a:lnSpc>
              <a:spcAft>
                <a:spcPts val="600"/>
              </a:spcAft>
              <a:defRPr sz="1800" b="0" i="0">
                <a:solidFill>
                  <a:schemeClr val="tx2">
                    <a:lumMod val="50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4">
            <a:extLst>
              <a:ext uri="{FF2B5EF4-FFF2-40B4-BE49-F238E27FC236}">
                <a16:creationId xmlns:a16="http://schemas.microsoft.com/office/drawing/2014/main" id="{B3AEDF2A-DBEA-14C3-61CC-A3DB2E94B5DC}"/>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6" name="Content Placeholder 7">
            <a:extLst>
              <a:ext uri="{FF2B5EF4-FFF2-40B4-BE49-F238E27FC236}">
                <a16:creationId xmlns:a16="http://schemas.microsoft.com/office/drawing/2014/main" id="{B4F306D1-24A4-6BD2-EB1B-0582900D06A0}"/>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4" name="Text Placeholder 8">
            <a:extLst>
              <a:ext uri="{FF2B5EF4-FFF2-40B4-BE49-F238E27FC236}">
                <a16:creationId xmlns:a16="http://schemas.microsoft.com/office/drawing/2014/main" id="{8CFA3C45-9216-54B2-BBAD-793B8CB4BBF7}"/>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7767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3 - Left aligned w/ Subhead">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5449B26-01E5-A34E-941F-3FD023896D7E}"/>
              </a:ext>
            </a:extLst>
          </p:cNvPr>
          <p:cNvSpPr>
            <a:spLocks noGrp="1"/>
          </p:cNvSpPr>
          <p:nvPr>
            <p:ph type="body" sz="quarter" idx="18" hasCustomPrompt="1"/>
          </p:nvPr>
        </p:nvSpPr>
        <p:spPr>
          <a:xfrm>
            <a:off x="571500" y="1464324"/>
            <a:ext cx="11049000" cy="385991"/>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14" name="Text Placeholder 5">
            <a:extLst>
              <a:ext uri="{FF2B5EF4-FFF2-40B4-BE49-F238E27FC236}">
                <a16:creationId xmlns:a16="http://schemas.microsoft.com/office/drawing/2014/main" id="{CD753D35-652A-4D41-934E-A308D1798151}"/>
              </a:ext>
            </a:extLst>
          </p:cNvPr>
          <p:cNvSpPr>
            <a:spLocks noGrp="1"/>
          </p:cNvSpPr>
          <p:nvPr>
            <p:ph type="body" sz="quarter" idx="19"/>
          </p:nvPr>
        </p:nvSpPr>
        <p:spPr>
          <a:xfrm>
            <a:off x="571500" y="1997092"/>
            <a:ext cx="11049000" cy="3967145"/>
          </a:xfrm>
          <a:prstGeom prst="rect">
            <a:avLst/>
          </a:prstGeom>
        </p:spPr>
        <p:txBody>
          <a:bodyPr lIns="0"/>
          <a:lstStyle>
            <a:lvl1pPr>
              <a:lnSpc>
                <a:spcPct val="100000"/>
              </a:lnSpc>
              <a:spcAft>
                <a:spcPts val="600"/>
              </a:spcAft>
              <a:defRPr sz="1800" b="0" i="0">
                <a:solidFill>
                  <a:schemeClr val="tx2">
                    <a:lumMod val="50000"/>
                  </a:schemeClr>
                </a:solidFill>
                <a:latin typeface="Montserrat" pitchFamily="2" charset="77"/>
              </a:defRPr>
            </a:lvl1pPr>
            <a:lvl2pPr>
              <a:lnSpc>
                <a:spcPct val="100000"/>
              </a:lnSpc>
              <a:spcAft>
                <a:spcPts val="600"/>
              </a:spcAft>
              <a:defRPr sz="1800" b="0" i="0">
                <a:solidFill>
                  <a:schemeClr val="tx2">
                    <a:lumMod val="50000"/>
                  </a:schemeClr>
                </a:solidFill>
                <a:latin typeface="Montserrat" pitchFamily="2" charset="77"/>
              </a:defRPr>
            </a:lvl2pPr>
            <a:lvl3pPr>
              <a:lnSpc>
                <a:spcPct val="100000"/>
              </a:lnSpc>
              <a:spcAft>
                <a:spcPts val="600"/>
              </a:spcAft>
              <a:defRPr sz="1800" b="0" i="0">
                <a:solidFill>
                  <a:schemeClr val="tx2">
                    <a:lumMod val="50000"/>
                  </a:schemeClr>
                </a:solidFill>
                <a:latin typeface="Montserrat" pitchFamily="2" charset="77"/>
              </a:defRPr>
            </a:lvl3pPr>
            <a:lvl4pPr>
              <a:lnSpc>
                <a:spcPct val="100000"/>
              </a:lnSpc>
              <a:spcAft>
                <a:spcPts val="600"/>
              </a:spcAft>
              <a:defRPr sz="1800" b="0" i="0">
                <a:solidFill>
                  <a:schemeClr val="tx2">
                    <a:lumMod val="50000"/>
                  </a:schemeClr>
                </a:solidFill>
                <a:latin typeface="Montserrat" pitchFamily="2" charset="77"/>
              </a:defRPr>
            </a:lvl4pPr>
            <a:lvl5pPr>
              <a:lnSpc>
                <a:spcPct val="100000"/>
              </a:lnSpc>
              <a:spcAft>
                <a:spcPts val="600"/>
              </a:spcAft>
              <a:defRPr sz="1800" b="0" i="0">
                <a:solidFill>
                  <a:schemeClr val="tx2">
                    <a:lumMod val="50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4">
            <a:extLst>
              <a:ext uri="{FF2B5EF4-FFF2-40B4-BE49-F238E27FC236}">
                <a16:creationId xmlns:a16="http://schemas.microsoft.com/office/drawing/2014/main" id="{2BA706BA-36AD-8D41-CFE1-D3BF94D240FC}"/>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3" name="Content Placeholder 7">
            <a:extLst>
              <a:ext uri="{FF2B5EF4-FFF2-40B4-BE49-F238E27FC236}">
                <a16:creationId xmlns:a16="http://schemas.microsoft.com/office/drawing/2014/main" id="{C17AA4CA-7163-9C7E-74CD-F6F4B89D572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760269FB-3DCB-494A-DDF1-2253B8890C1A}"/>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317373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userDrawn="1">
          <p15:clr>
            <a:srgbClr val="FBAE40"/>
          </p15:clr>
        </p15:guide>
        <p15:guide id="3" pos="7320" userDrawn="1">
          <p15:clr>
            <a:srgbClr val="FBAE40"/>
          </p15:clr>
        </p15:guide>
        <p15:guide id="4" orient="horz" pos="86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4 - Left aligned w/ 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1442146"/>
            <a:ext cx="11049000" cy="4623544"/>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4" name="Title 4">
            <a:extLst>
              <a:ext uri="{FF2B5EF4-FFF2-40B4-BE49-F238E27FC236}">
                <a16:creationId xmlns:a16="http://schemas.microsoft.com/office/drawing/2014/main" id="{48E44342-9995-768F-B42E-8B05005D4C54}"/>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7" name="Content Placeholder 7">
            <a:extLst>
              <a:ext uri="{FF2B5EF4-FFF2-40B4-BE49-F238E27FC236}">
                <a16:creationId xmlns:a16="http://schemas.microsoft.com/office/drawing/2014/main" id="{D9D73177-EB02-5211-E790-703DEB4838EC}"/>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5" name="Text Placeholder 8">
            <a:extLst>
              <a:ext uri="{FF2B5EF4-FFF2-40B4-BE49-F238E27FC236}">
                <a16:creationId xmlns:a16="http://schemas.microsoft.com/office/drawing/2014/main" id="{7F5E33D0-1236-96AC-88F7-E85FB3E23BEE}"/>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1509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5 - Left aligned, Subhead w/ 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94560"/>
            <a:ext cx="11049000" cy="3871130"/>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8" name="Title 4">
            <a:extLst>
              <a:ext uri="{FF2B5EF4-FFF2-40B4-BE49-F238E27FC236}">
                <a16:creationId xmlns:a16="http://schemas.microsoft.com/office/drawing/2014/main" id="{7820F90F-F142-9B77-5CF3-2E880148FFB8}"/>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50C3D"/>
                </a:solidFill>
                <a:latin typeface="Montserrat SemiBold" pitchFamily="2" charset="77"/>
              </a:defRPr>
            </a:lvl1pPr>
          </a:lstStyle>
          <a:p>
            <a:r>
              <a:rPr lang="en-US"/>
              <a:t>Click to edit headline content.</a:t>
            </a:r>
          </a:p>
        </p:txBody>
      </p:sp>
      <p:sp>
        <p:nvSpPr>
          <p:cNvPr id="14" name="Text Placeholder 15">
            <a:extLst>
              <a:ext uri="{FF2B5EF4-FFF2-40B4-BE49-F238E27FC236}">
                <a16:creationId xmlns:a16="http://schemas.microsoft.com/office/drawing/2014/main" id="{8F6AA6A2-5387-1807-3343-85AB5CA47C0C}"/>
              </a:ext>
            </a:extLst>
          </p:cNvPr>
          <p:cNvSpPr>
            <a:spLocks noGrp="1"/>
          </p:cNvSpPr>
          <p:nvPr>
            <p:ph type="body" sz="quarter" idx="18" hasCustomPrompt="1"/>
          </p:nvPr>
        </p:nvSpPr>
        <p:spPr>
          <a:xfrm>
            <a:off x="571500" y="1464324"/>
            <a:ext cx="11049000" cy="385991"/>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4" name="Content Placeholder 7">
            <a:extLst>
              <a:ext uri="{FF2B5EF4-FFF2-40B4-BE49-F238E27FC236}">
                <a16:creationId xmlns:a16="http://schemas.microsoft.com/office/drawing/2014/main" id="{9982AF5E-28D9-EEDC-0C56-8857AEBECDA5}"/>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A57B47C5-0E58-8632-067B-03C7FC207E5C}"/>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417768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6 - Left aligned, 2 line Headline w/ Table">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F542E76C-4636-6940-8176-145B6785004E}"/>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a:t>
            </a:r>
            <a:br>
              <a:rPr lang="en-US"/>
            </a:br>
            <a:r>
              <a:rPr lang="en-US"/>
              <a:t>double stacked headline.</a:t>
            </a:r>
          </a:p>
        </p:txBody>
      </p:sp>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08499"/>
            <a:ext cx="11049000" cy="3920007"/>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7" name="Content Placeholder 7">
            <a:extLst>
              <a:ext uri="{FF2B5EF4-FFF2-40B4-BE49-F238E27FC236}">
                <a16:creationId xmlns:a16="http://schemas.microsoft.com/office/drawing/2014/main" id="{7690BF19-F153-4B11-4353-924D43B5375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64EA40DA-83B4-738E-4001-574A9227661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71091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7 - Centered, 3 Column">
    <p:spTree>
      <p:nvGrpSpPr>
        <p:cNvPr id="1" name=""/>
        <p:cNvGrpSpPr/>
        <p:nvPr/>
      </p:nvGrpSpPr>
      <p:grpSpPr>
        <a:xfrm>
          <a:off x="0" y="0"/>
          <a:ext cx="0" cy="0"/>
          <a:chOff x="0" y="0"/>
          <a:chExt cx="0" cy="0"/>
        </a:xfrm>
      </p:grpSpPr>
      <p:sp>
        <p:nvSpPr>
          <p:cNvPr id="19" name="Text Placeholder 15">
            <a:extLst>
              <a:ext uri="{FF2B5EF4-FFF2-40B4-BE49-F238E27FC236}">
                <a16:creationId xmlns:a16="http://schemas.microsoft.com/office/drawing/2014/main" id="{783B0B97-260C-014A-A7D4-6773B2405B69}"/>
              </a:ext>
            </a:extLst>
          </p:cNvPr>
          <p:cNvSpPr>
            <a:spLocks noGrp="1"/>
          </p:cNvSpPr>
          <p:nvPr>
            <p:ph type="body" sz="quarter" idx="25" hasCustomPrompt="1"/>
          </p:nvPr>
        </p:nvSpPr>
        <p:spPr>
          <a:xfrm>
            <a:off x="8627236" y="1987226"/>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18" name="Text Placeholder 15">
            <a:extLst>
              <a:ext uri="{FF2B5EF4-FFF2-40B4-BE49-F238E27FC236}">
                <a16:creationId xmlns:a16="http://schemas.microsoft.com/office/drawing/2014/main" id="{ADFB8F97-D942-C30F-7174-CC36E0F47F2B}"/>
              </a:ext>
            </a:extLst>
          </p:cNvPr>
          <p:cNvSpPr>
            <a:spLocks noGrp="1"/>
          </p:cNvSpPr>
          <p:nvPr>
            <p:ph type="body" sz="quarter" idx="24" hasCustomPrompt="1"/>
          </p:nvPr>
        </p:nvSpPr>
        <p:spPr>
          <a:xfrm>
            <a:off x="4604811" y="1966315"/>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3" name="Title 4">
            <a:extLst>
              <a:ext uri="{FF2B5EF4-FFF2-40B4-BE49-F238E27FC236}">
                <a16:creationId xmlns:a16="http://schemas.microsoft.com/office/drawing/2014/main" id="{A1CEF6CF-E1FF-7C3E-DB96-BA83EFA24401}"/>
              </a:ext>
            </a:extLst>
          </p:cNvPr>
          <p:cNvSpPr>
            <a:spLocks noGrp="1"/>
          </p:cNvSpPr>
          <p:nvPr>
            <p:ph type="title" hasCustomPrompt="1"/>
          </p:nvPr>
        </p:nvSpPr>
        <p:spPr>
          <a:xfrm>
            <a:off x="571500" y="798765"/>
            <a:ext cx="11049000" cy="523220"/>
          </a:xfrm>
          <a:prstGeom prst="rect">
            <a:avLst/>
          </a:prstGeom>
        </p:spPr>
        <p:txBody>
          <a:bodyPr wrap="square" lIns="0" tIns="0" rIns="0" bIns="0">
            <a:spAutoFit/>
          </a:bodyPr>
          <a:lstStyle>
            <a:lvl1pPr algn="ctr">
              <a:lnSpc>
                <a:spcPct val="100000"/>
              </a:lnSpc>
              <a:defRPr sz="3400" b="1" i="0" baseline="0">
                <a:solidFill>
                  <a:srgbClr val="C40D3D"/>
                </a:solidFill>
                <a:latin typeface="Montserrat SemiBold" pitchFamily="2" charset="77"/>
              </a:defRPr>
            </a:lvl1pPr>
          </a:lstStyle>
          <a:p>
            <a:r>
              <a:rPr lang="en-US"/>
              <a:t>Click to edit headline content.</a:t>
            </a:r>
          </a:p>
        </p:txBody>
      </p:sp>
      <p:sp>
        <p:nvSpPr>
          <p:cNvPr id="5" name="Text Placeholder 15">
            <a:extLst>
              <a:ext uri="{FF2B5EF4-FFF2-40B4-BE49-F238E27FC236}">
                <a16:creationId xmlns:a16="http://schemas.microsoft.com/office/drawing/2014/main" id="{F8E316FB-3317-FDA8-B7DB-F309C3546C05}"/>
              </a:ext>
            </a:extLst>
          </p:cNvPr>
          <p:cNvSpPr>
            <a:spLocks noGrp="1"/>
          </p:cNvSpPr>
          <p:nvPr>
            <p:ph type="body" sz="quarter" idx="22" hasCustomPrompt="1"/>
          </p:nvPr>
        </p:nvSpPr>
        <p:spPr>
          <a:xfrm>
            <a:off x="571500" y="1464324"/>
            <a:ext cx="11049000" cy="478161"/>
          </a:xfrm>
          <a:prstGeom prst="rect">
            <a:avLst/>
          </a:prstGeom>
        </p:spPr>
        <p:txBody>
          <a:bodyPr wrap="square" lIns="0" tIns="0" rIns="0">
            <a:noAutofit/>
          </a:bodyPr>
          <a:lstStyle>
            <a:lvl1pPr marL="0" indent="0" algn="ctr">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13" name="Text Placeholder 15">
            <a:extLst>
              <a:ext uri="{FF2B5EF4-FFF2-40B4-BE49-F238E27FC236}">
                <a16:creationId xmlns:a16="http://schemas.microsoft.com/office/drawing/2014/main" id="{D8B03120-4E1D-9042-BF4D-056134B06A2A}"/>
              </a:ext>
            </a:extLst>
          </p:cNvPr>
          <p:cNvSpPr>
            <a:spLocks noGrp="1"/>
          </p:cNvSpPr>
          <p:nvPr>
            <p:ph type="body" sz="quarter" idx="18" hasCustomPrompt="1"/>
          </p:nvPr>
        </p:nvSpPr>
        <p:spPr>
          <a:xfrm>
            <a:off x="668203" y="1975865"/>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668203"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10" name="Text Placeholder 15">
            <a:extLst>
              <a:ext uri="{FF2B5EF4-FFF2-40B4-BE49-F238E27FC236}">
                <a16:creationId xmlns:a16="http://schemas.microsoft.com/office/drawing/2014/main" id="{252DF295-ADA6-9442-90D0-B375FE9162FF}"/>
              </a:ext>
            </a:extLst>
          </p:cNvPr>
          <p:cNvSpPr>
            <a:spLocks noGrp="1"/>
          </p:cNvSpPr>
          <p:nvPr>
            <p:ph type="body" sz="quarter" idx="16" hasCustomPrompt="1"/>
          </p:nvPr>
        </p:nvSpPr>
        <p:spPr>
          <a:xfrm>
            <a:off x="4604811"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Montserrat" pitchFamily="2" charset="77"/>
                <a:cs typeface="Montserrat"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12" name="Text Placeholder 15">
            <a:extLst>
              <a:ext uri="{FF2B5EF4-FFF2-40B4-BE49-F238E27FC236}">
                <a16:creationId xmlns:a16="http://schemas.microsoft.com/office/drawing/2014/main" id="{85CC9BB0-8C60-2246-B97F-A82FCFE01838}"/>
              </a:ext>
            </a:extLst>
          </p:cNvPr>
          <p:cNvSpPr>
            <a:spLocks noGrp="1"/>
          </p:cNvSpPr>
          <p:nvPr>
            <p:ph type="body" sz="quarter" idx="17" hasCustomPrompt="1"/>
          </p:nvPr>
        </p:nvSpPr>
        <p:spPr>
          <a:xfrm>
            <a:off x="8638123"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Montserrat" pitchFamily="2" charset="77"/>
                <a:cs typeface="Montserrat"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7" name="Content Placeholder 7">
            <a:extLst>
              <a:ext uri="{FF2B5EF4-FFF2-40B4-BE49-F238E27FC236}">
                <a16:creationId xmlns:a16="http://schemas.microsoft.com/office/drawing/2014/main" id="{8400E334-F512-7904-86C7-3B9605C6BA0F}"/>
              </a:ext>
            </a:extLst>
          </p:cNvPr>
          <p:cNvSpPr>
            <a:spLocks noGrp="1"/>
          </p:cNvSpPr>
          <p:nvPr>
            <p:ph sz="quarter" idx="26"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CE97217E-64A1-39E9-D3E7-08D4722F8C2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239632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8 - Left Image w/ Text">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BE8A25F-3134-1745-A0E3-2A8A354DC207}"/>
              </a:ext>
            </a:extLst>
          </p:cNvPr>
          <p:cNvSpPr>
            <a:spLocks noGrp="1"/>
          </p:cNvSpPr>
          <p:nvPr>
            <p:ph type="pic" sz="quarter" idx="15" hasCustomPrompt="1"/>
          </p:nvPr>
        </p:nvSpPr>
        <p:spPr>
          <a:xfrm>
            <a:off x="690770" y="2321649"/>
            <a:ext cx="3841061" cy="3837839"/>
          </a:xfrm>
          <a:prstGeom prst="ellipse">
            <a:avLst/>
          </a:prstGeom>
        </p:spPr>
        <p:txBody>
          <a:bodyPr/>
          <a:lstStyle>
            <a:lvl1pPr marL="0" indent="0" algn="ctr">
              <a:buNone/>
              <a:defRPr sz="2000" b="0" i="0">
                <a:solidFill>
                  <a:srgbClr val="C50C3D"/>
                </a:solidFill>
                <a:latin typeface="Montserrat" pitchFamily="2" charset="77"/>
              </a:defRPr>
            </a:lvl1pPr>
          </a:lstStyle>
          <a:p>
            <a:r>
              <a:rPr lang="en-US"/>
              <a:t>Click to add image</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4985468" y="2552383"/>
            <a:ext cx="6635032" cy="3607105"/>
          </a:xfrm>
          <a:prstGeom prst="rect">
            <a:avLst/>
          </a:prstGeom>
        </p:spPr>
        <p:txBody>
          <a:bodyPr wrap="square" lIns="0" tIns="0" rIns="0">
            <a:noAutofit/>
          </a:bodyPr>
          <a:lstStyle>
            <a:lvl1pPr marL="0" indent="0" algn="l">
              <a:lnSpc>
                <a:spcPct val="100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right click + paste as text. </a:t>
            </a:r>
          </a:p>
        </p:txBody>
      </p:sp>
      <p:sp>
        <p:nvSpPr>
          <p:cNvPr id="7" name="Title 4">
            <a:extLst>
              <a:ext uri="{FF2B5EF4-FFF2-40B4-BE49-F238E27FC236}">
                <a16:creationId xmlns:a16="http://schemas.microsoft.com/office/drawing/2014/main" id="{AE545C8D-5D34-A0D0-EB84-5B3F35396BC1}"/>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 double stacked left aligned headline.</a:t>
            </a:r>
          </a:p>
        </p:txBody>
      </p:sp>
      <p:sp>
        <p:nvSpPr>
          <p:cNvPr id="2" name="Text Placeholder 8">
            <a:extLst>
              <a:ext uri="{FF2B5EF4-FFF2-40B4-BE49-F238E27FC236}">
                <a16:creationId xmlns:a16="http://schemas.microsoft.com/office/drawing/2014/main" id="{74B19EA0-5965-7D3F-ABF1-58E7CA0D07BA}"/>
              </a:ext>
            </a:extLst>
          </p:cNvPr>
          <p:cNvSpPr>
            <a:spLocks noGrp="1"/>
          </p:cNvSpPr>
          <p:nvPr>
            <p:ph type="body" sz="quarter" idx="16"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40553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9 - Right image w/ Tex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571500" y="2385392"/>
            <a:ext cx="6255011" cy="3805955"/>
          </a:xfrm>
          <a:prstGeom prst="rect">
            <a:avLst/>
          </a:prstGeom>
        </p:spPr>
        <p:txBody>
          <a:bodyPr wrap="square" lIns="0" tIns="0" rIns="0">
            <a:noAutofit/>
          </a:bodyPr>
          <a:lstStyle>
            <a:lvl1pPr marL="0" indent="0" algn="l">
              <a:lnSpc>
                <a:spcPct val="100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right click + paste as text. </a:t>
            </a:r>
          </a:p>
        </p:txBody>
      </p:sp>
      <p:sp>
        <p:nvSpPr>
          <p:cNvPr id="12" name="Picture Placeholder 7">
            <a:extLst>
              <a:ext uri="{FF2B5EF4-FFF2-40B4-BE49-F238E27FC236}">
                <a16:creationId xmlns:a16="http://schemas.microsoft.com/office/drawing/2014/main" id="{B008070D-1EC9-A247-A360-8AC750B508F5}"/>
              </a:ext>
            </a:extLst>
          </p:cNvPr>
          <p:cNvSpPr>
            <a:spLocks noGrp="1"/>
          </p:cNvSpPr>
          <p:nvPr>
            <p:ph type="pic" sz="quarter" idx="15" hasCustomPrompt="1"/>
          </p:nvPr>
        </p:nvSpPr>
        <p:spPr>
          <a:xfrm>
            <a:off x="7413678" y="2353508"/>
            <a:ext cx="3841061" cy="3837839"/>
          </a:xfrm>
          <a:prstGeom prst="ellipse">
            <a:avLst/>
          </a:prstGeom>
        </p:spPr>
        <p:txBody>
          <a:bodyPr/>
          <a:lstStyle>
            <a:lvl1pPr marL="0" indent="0" algn="ctr">
              <a:buNone/>
              <a:defRPr sz="2000" b="0" i="0">
                <a:solidFill>
                  <a:srgbClr val="C50C3D"/>
                </a:solidFill>
                <a:latin typeface="Montserrat" pitchFamily="2" charset="77"/>
              </a:defRPr>
            </a:lvl1pPr>
          </a:lstStyle>
          <a:p>
            <a:r>
              <a:rPr lang="en-US"/>
              <a:t>Click to add image</a:t>
            </a:r>
          </a:p>
        </p:txBody>
      </p:sp>
      <p:sp>
        <p:nvSpPr>
          <p:cNvPr id="7" name="Title 4">
            <a:extLst>
              <a:ext uri="{FF2B5EF4-FFF2-40B4-BE49-F238E27FC236}">
                <a16:creationId xmlns:a16="http://schemas.microsoft.com/office/drawing/2014/main" id="{BDE434AE-4894-539F-6835-41DAAB7A03F3}"/>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50C3D"/>
                </a:solidFill>
                <a:latin typeface="Montserrat SemiBold" pitchFamily="2" charset="77"/>
              </a:defRPr>
            </a:lvl1pPr>
          </a:lstStyle>
          <a:p>
            <a:r>
              <a:rPr lang="en-US"/>
              <a:t>Click to edit headline content for a double stacked left aligned headline.</a:t>
            </a:r>
          </a:p>
        </p:txBody>
      </p:sp>
      <p:sp>
        <p:nvSpPr>
          <p:cNvPr id="2" name="Text Placeholder 8">
            <a:extLst>
              <a:ext uri="{FF2B5EF4-FFF2-40B4-BE49-F238E27FC236}">
                <a16:creationId xmlns:a16="http://schemas.microsoft.com/office/drawing/2014/main" id="{CF75F868-0D17-0BE0-DE34-D338318D83B4}"/>
              </a:ext>
            </a:extLst>
          </p:cNvPr>
          <p:cNvSpPr>
            <a:spLocks noGrp="1"/>
          </p:cNvSpPr>
          <p:nvPr>
            <p:ph type="body" sz="quarter" idx="16"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691144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10 - 2 column, Percent call 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75E1CB21-4F6F-2B1F-0B81-046C81EA6F25}"/>
              </a:ext>
            </a:extLst>
          </p:cNvPr>
          <p:cNvSpPr>
            <a:spLocks noGrp="1"/>
          </p:cNvSpPr>
          <p:nvPr>
            <p:ph type="body" sz="quarter" idx="21" hasCustomPrompt="1"/>
          </p:nvPr>
        </p:nvSpPr>
        <p:spPr>
          <a:xfrm>
            <a:off x="6549106" y="2700144"/>
            <a:ext cx="4227211" cy="801215"/>
          </a:xfrm>
          <a:prstGeom prst="rect">
            <a:avLst/>
          </a:prstGeom>
        </p:spPr>
        <p:txBody>
          <a:bodyPr/>
          <a:lstStyle>
            <a:lvl1pPr marL="0" indent="0" algn="ctr">
              <a:buFontTx/>
              <a:buNone/>
              <a:defRPr sz="4800" b="1" i="0">
                <a:solidFill>
                  <a:srgbClr val="C50C3D"/>
                </a:solidFill>
                <a:latin typeface="Montserrat SemiBold" pitchFamily="2" charset="77"/>
              </a:defRPr>
            </a:lvl1pPr>
          </a:lstStyle>
          <a:p>
            <a:pPr lvl="0"/>
            <a:r>
              <a:rPr lang="en-US"/>
              <a:t>14,000</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902473"/>
            <a:ext cx="11049000" cy="430887"/>
          </a:xfrm>
          <a:prstGeom prst="rect">
            <a:avLst/>
          </a:prstGeom>
        </p:spPr>
        <p:txBody>
          <a:bodyPr wrap="square" lIns="0" tIns="0" rIns="0" bIns="0">
            <a:spAutoFit/>
          </a:bodyPr>
          <a:lstStyle>
            <a:lvl1pPr algn="ctr">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571500" y="1505112"/>
            <a:ext cx="11049000" cy="744367"/>
          </a:xfrm>
          <a:prstGeom prst="rect">
            <a:avLst/>
          </a:prstGeom>
        </p:spPr>
        <p:txBody>
          <a:bodyPr wrap="square" lIns="0" tIns="0" rIns="0">
            <a:noAutofit/>
          </a:bodyPr>
          <a:lstStyle>
            <a:lvl1pPr marL="0" indent="0" algn="ctr">
              <a:lnSpc>
                <a:spcPct val="100000"/>
              </a:lnSpc>
              <a:spcBef>
                <a:spcPts val="600"/>
              </a:spcBef>
              <a:spcAft>
                <a:spcPts val="1200"/>
              </a:spcAft>
              <a:buFont typeface="Arial" panose="020B0604020202020204" pitchFamily="34" charset="0"/>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pPr lvl="0"/>
            <a:r>
              <a:rPr lang="en-US"/>
              <a:t>Click to edit subhead content. The subhead is useful when there is a subtopic needed to be placed before body content or bullets.</a:t>
            </a:r>
          </a:p>
        </p:txBody>
      </p:sp>
      <p:sp>
        <p:nvSpPr>
          <p:cNvPr id="4" name="Text Placeholder 3">
            <a:extLst>
              <a:ext uri="{FF2B5EF4-FFF2-40B4-BE49-F238E27FC236}">
                <a16:creationId xmlns:a16="http://schemas.microsoft.com/office/drawing/2014/main" id="{72990BBC-BC35-7A4C-9B76-5F36169954E3}"/>
              </a:ext>
            </a:extLst>
          </p:cNvPr>
          <p:cNvSpPr>
            <a:spLocks noGrp="1"/>
          </p:cNvSpPr>
          <p:nvPr>
            <p:ph type="body" sz="quarter" idx="19" hasCustomPrompt="1"/>
          </p:nvPr>
        </p:nvSpPr>
        <p:spPr>
          <a:xfrm>
            <a:off x="941794" y="2692190"/>
            <a:ext cx="4227211" cy="801215"/>
          </a:xfrm>
          <a:prstGeom prst="rect">
            <a:avLst/>
          </a:prstGeom>
        </p:spPr>
        <p:txBody>
          <a:bodyPr/>
          <a:lstStyle>
            <a:lvl1pPr marL="0" indent="0" algn="ctr">
              <a:buFontTx/>
              <a:buNone/>
              <a:defRPr sz="4800" b="1" i="0">
                <a:solidFill>
                  <a:srgbClr val="C50C3D"/>
                </a:solidFill>
                <a:latin typeface="Montserrat SemiBold" pitchFamily="2" charset="77"/>
              </a:defRPr>
            </a:lvl1pPr>
          </a:lstStyle>
          <a:p>
            <a:pPr lvl="0"/>
            <a:r>
              <a:rPr lang="en-US"/>
              <a:t>22%</a:t>
            </a:r>
          </a:p>
        </p:txBody>
      </p:sp>
      <p:sp>
        <p:nvSpPr>
          <p:cNvPr id="10" name="Text Placeholder 15">
            <a:extLst>
              <a:ext uri="{FF2B5EF4-FFF2-40B4-BE49-F238E27FC236}">
                <a16:creationId xmlns:a16="http://schemas.microsoft.com/office/drawing/2014/main" id="{57E7B163-3954-A248-8540-EC71193B9AA0}"/>
              </a:ext>
            </a:extLst>
          </p:cNvPr>
          <p:cNvSpPr>
            <a:spLocks noGrp="1"/>
          </p:cNvSpPr>
          <p:nvPr>
            <p:ph type="body" sz="quarter" idx="17" hasCustomPrompt="1"/>
          </p:nvPr>
        </p:nvSpPr>
        <p:spPr>
          <a:xfrm>
            <a:off x="941794" y="3665157"/>
            <a:ext cx="4227211" cy="2183979"/>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8" name="Text Placeholder 15">
            <a:extLst>
              <a:ext uri="{FF2B5EF4-FFF2-40B4-BE49-F238E27FC236}">
                <a16:creationId xmlns:a16="http://schemas.microsoft.com/office/drawing/2014/main" id="{0D7B610F-5AB6-3147-BA7A-943AB15559FC}"/>
              </a:ext>
            </a:extLst>
          </p:cNvPr>
          <p:cNvSpPr>
            <a:spLocks noGrp="1"/>
          </p:cNvSpPr>
          <p:nvPr>
            <p:ph type="body" sz="quarter" idx="18" hasCustomPrompt="1"/>
          </p:nvPr>
        </p:nvSpPr>
        <p:spPr>
          <a:xfrm>
            <a:off x="6564221" y="3665157"/>
            <a:ext cx="4227211" cy="2183979"/>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3" name="Content Placeholder 7">
            <a:extLst>
              <a:ext uri="{FF2B5EF4-FFF2-40B4-BE49-F238E27FC236}">
                <a16:creationId xmlns:a16="http://schemas.microsoft.com/office/drawing/2014/main" id="{72AC63A4-B396-1D72-3323-38625EEF1B4C}"/>
              </a:ext>
            </a:extLst>
          </p:cNvPr>
          <p:cNvSpPr>
            <a:spLocks noGrp="1"/>
          </p:cNvSpPr>
          <p:nvPr>
            <p:ph sz="quarter" idx="22"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57DDB7D1-79EE-9FB0-6E3E-65643F1DCF90}"/>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252973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11 - Laptop Mock Up">
    <p:spTree>
      <p:nvGrpSpPr>
        <p:cNvPr id="1" name=""/>
        <p:cNvGrpSpPr/>
        <p:nvPr/>
      </p:nvGrpSpPr>
      <p:grpSpPr>
        <a:xfrm>
          <a:off x="0" y="0"/>
          <a:ext cx="0" cy="0"/>
          <a:chOff x="0" y="0"/>
          <a:chExt cx="0" cy="0"/>
        </a:xfrm>
      </p:grpSpPr>
      <p:pic>
        <p:nvPicPr>
          <p:cNvPr id="8" name="Picture 7" descr="Computer with screen image">
            <a:extLst>
              <a:ext uri="{FF2B5EF4-FFF2-40B4-BE49-F238E27FC236}">
                <a16:creationId xmlns:a16="http://schemas.microsoft.com/office/drawing/2014/main" id="{EE361874-5C7D-8046-B5E9-013E90BB4E2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8880" b="9420"/>
          <a:stretch/>
        </p:blipFill>
        <p:spPr>
          <a:xfrm>
            <a:off x="293252" y="1276711"/>
            <a:ext cx="7708555" cy="4897958"/>
          </a:xfrm>
          <a:prstGeom prst="rect">
            <a:avLst/>
          </a:prstGeom>
        </p:spPr>
      </p:pic>
      <p:sp>
        <p:nvSpPr>
          <p:cNvPr id="4" name="Picture Placeholder 3">
            <a:extLst>
              <a:ext uri="{FF2B5EF4-FFF2-40B4-BE49-F238E27FC236}">
                <a16:creationId xmlns:a16="http://schemas.microsoft.com/office/drawing/2014/main" id="{2E1AE5AB-0466-934B-B4FF-2B7ED16B0081}"/>
              </a:ext>
            </a:extLst>
          </p:cNvPr>
          <p:cNvSpPr>
            <a:spLocks noGrp="1"/>
          </p:cNvSpPr>
          <p:nvPr>
            <p:ph type="pic" sz="quarter" idx="18"/>
          </p:nvPr>
        </p:nvSpPr>
        <p:spPr>
          <a:xfrm>
            <a:off x="132567" y="2058117"/>
            <a:ext cx="5719763" cy="3544888"/>
          </a:xfrm>
          <a:prstGeom prst="rect">
            <a:avLst/>
          </a:prstGeom>
        </p:spPr>
        <p:txBody>
          <a:bodyPr/>
          <a:lstStyle>
            <a:lvl1pPr marL="0" indent="0" algn="ctr">
              <a:buNone/>
              <a:defRPr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sp>
        <p:nvSpPr>
          <p:cNvPr id="10" name="Text Placeholder 15">
            <a:extLst>
              <a:ext uri="{FF2B5EF4-FFF2-40B4-BE49-F238E27FC236}">
                <a16:creationId xmlns:a16="http://schemas.microsoft.com/office/drawing/2014/main" id="{57E7B163-3954-A248-8540-EC71193B9AA0}"/>
              </a:ext>
            </a:extLst>
          </p:cNvPr>
          <p:cNvSpPr>
            <a:spLocks noGrp="1"/>
          </p:cNvSpPr>
          <p:nvPr>
            <p:ph type="body" sz="quarter" idx="17" hasCustomPrompt="1"/>
          </p:nvPr>
        </p:nvSpPr>
        <p:spPr>
          <a:xfrm>
            <a:off x="6664518" y="1935265"/>
            <a:ext cx="4607747" cy="3665877"/>
          </a:xfrm>
          <a:prstGeom prst="rect">
            <a:avLst/>
          </a:prstGeom>
        </p:spPr>
        <p:txBody>
          <a:bodyPr wrap="square" lIns="0" tIns="0" rIns="0">
            <a:noAutofit/>
          </a:bodyPr>
          <a:lstStyle>
            <a:lvl1pPr marL="0" indent="0" algn="l">
              <a:lnSpc>
                <a:spcPct val="114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1.15 (multiple) line spacing, with 6 point spacing before and 12 point spacing after. In between paragraphs, please do not use double return or extra soft returns. </a:t>
            </a:r>
          </a:p>
        </p:txBody>
      </p:sp>
      <p:sp>
        <p:nvSpPr>
          <p:cNvPr id="9" name="Title 4">
            <a:extLst>
              <a:ext uri="{FF2B5EF4-FFF2-40B4-BE49-F238E27FC236}">
                <a16:creationId xmlns:a16="http://schemas.microsoft.com/office/drawing/2014/main" id="{794BFD4D-ED03-0BA5-72B9-9A18140370C8}"/>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3" name="Text Placeholder 8">
            <a:extLst>
              <a:ext uri="{FF2B5EF4-FFF2-40B4-BE49-F238E27FC236}">
                <a16:creationId xmlns:a16="http://schemas.microsoft.com/office/drawing/2014/main" id="{1798E553-A5BB-DE18-BB5F-0760CE18E1AF}"/>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pic>
        <p:nvPicPr>
          <p:cNvPr id="5" name="Picture 4" descr="A black background with red text&#10;&#10;Description automatically generated">
            <a:extLst>
              <a:ext uri="{FF2B5EF4-FFF2-40B4-BE49-F238E27FC236}">
                <a16:creationId xmlns:a16="http://schemas.microsoft.com/office/drawing/2014/main" id="{3984FC81-652D-9E15-4384-908EC066A9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spTree>
    <p:extLst>
      <p:ext uri="{BB962C8B-B14F-4D97-AF65-F5344CB8AC3E}">
        <p14:creationId xmlns:p14="http://schemas.microsoft.com/office/powerpoint/2010/main" val="421737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12 - Mobile Mock Up">
    <p:spTree>
      <p:nvGrpSpPr>
        <p:cNvPr id="1" name=""/>
        <p:cNvGrpSpPr/>
        <p:nvPr/>
      </p:nvGrpSpPr>
      <p:grpSpPr>
        <a:xfrm>
          <a:off x="0" y="0"/>
          <a:ext cx="0" cy="0"/>
          <a:chOff x="0" y="0"/>
          <a:chExt cx="0" cy="0"/>
        </a:xfrm>
      </p:grpSpPr>
      <p:pic>
        <p:nvPicPr>
          <p:cNvPr id="7" name="Content Placeholder 2">
            <a:extLst>
              <a:ext uri="{FF2B5EF4-FFF2-40B4-BE49-F238E27FC236}">
                <a16:creationId xmlns:a16="http://schemas.microsoft.com/office/drawing/2014/main" id="{B11D4EAE-70ED-D90A-3E94-CE40B538002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63" t="4608" r="12641" b="4782"/>
          <a:stretch/>
        </p:blipFill>
        <p:spPr>
          <a:xfrm>
            <a:off x="453136" y="1396938"/>
            <a:ext cx="2609446" cy="4831141"/>
          </a:xfrm>
          <a:prstGeom prst="rect">
            <a:avLst/>
          </a:prstGeom>
        </p:spPr>
      </p:pic>
      <p:sp>
        <p:nvSpPr>
          <p:cNvPr id="4" name="Picture Placeholder 3">
            <a:extLst>
              <a:ext uri="{FF2B5EF4-FFF2-40B4-BE49-F238E27FC236}">
                <a16:creationId xmlns:a16="http://schemas.microsoft.com/office/drawing/2014/main" id="{2E1AE5AB-0466-934B-B4FF-2B7ED16B0081}"/>
              </a:ext>
            </a:extLst>
          </p:cNvPr>
          <p:cNvSpPr>
            <a:spLocks noGrp="1"/>
          </p:cNvSpPr>
          <p:nvPr>
            <p:ph type="pic" sz="quarter" idx="18"/>
          </p:nvPr>
        </p:nvSpPr>
        <p:spPr>
          <a:xfrm>
            <a:off x="721360" y="2058117"/>
            <a:ext cx="2061197" cy="3543025"/>
          </a:xfrm>
          <a:prstGeom prst="rect">
            <a:avLst/>
          </a:prstGeom>
        </p:spPr>
        <p:txBody>
          <a:bodyPr/>
          <a:lstStyle>
            <a:lvl1pPr marL="0" indent="0" algn="ctr">
              <a:buNone/>
              <a:defRPr sz="1800"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pic>
        <p:nvPicPr>
          <p:cNvPr id="9" name="Content Placeholder 2">
            <a:extLst>
              <a:ext uri="{FF2B5EF4-FFF2-40B4-BE49-F238E27FC236}">
                <a16:creationId xmlns:a16="http://schemas.microsoft.com/office/drawing/2014/main" id="{690A3D79-7280-3B59-EB85-028D8479EAF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63" t="4608" r="12641" b="4782"/>
          <a:stretch/>
        </p:blipFill>
        <p:spPr>
          <a:xfrm>
            <a:off x="3013456" y="1396938"/>
            <a:ext cx="2609446" cy="4831141"/>
          </a:xfrm>
          <a:prstGeom prst="rect">
            <a:avLst/>
          </a:prstGeom>
        </p:spPr>
      </p:pic>
      <p:sp>
        <p:nvSpPr>
          <p:cNvPr id="11" name="Picture Placeholder 3">
            <a:extLst>
              <a:ext uri="{FF2B5EF4-FFF2-40B4-BE49-F238E27FC236}">
                <a16:creationId xmlns:a16="http://schemas.microsoft.com/office/drawing/2014/main" id="{E8C79E7F-DCF7-0CCC-9F41-CEB67FDF46B5}"/>
              </a:ext>
            </a:extLst>
          </p:cNvPr>
          <p:cNvSpPr>
            <a:spLocks noGrp="1"/>
          </p:cNvSpPr>
          <p:nvPr>
            <p:ph type="pic" sz="quarter" idx="19"/>
          </p:nvPr>
        </p:nvSpPr>
        <p:spPr>
          <a:xfrm>
            <a:off x="3291840" y="2058117"/>
            <a:ext cx="2061197" cy="3543025"/>
          </a:xfrm>
          <a:prstGeom prst="rect">
            <a:avLst/>
          </a:prstGeom>
        </p:spPr>
        <p:txBody>
          <a:bodyPr/>
          <a:lstStyle>
            <a:lvl1pPr marL="0" indent="0" algn="ctr">
              <a:buNone/>
              <a:defRPr sz="1800"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sp>
        <p:nvSpPr>
          <p:cNvPr id="8" name="Text Placeholder 15">
            <a:extLst>
              <a:ext uri="{FF2B5EF4-FFF2-40B4-BE49-F238E27FC236}">
                <a16:creationId xmlns:a16="http://schemas.microsoft.com/office/drawing/2014/main" id="{6A93816A-C9E0-AA1C-1F05-B08ED44EF5E0}"/>
              </a:ext>
            </a:extLst>
          </p:cNvPr>
          <p:cNvSpPr>
            <a:spLocks noGrp="1"/>
          </p:cNvSpPr>
          <p:nvPr>
            <p:ph type="body" sz="quarter" idx="17" hasCustomPrompt="1"/>
          </p:nvPr>
        </p:nvSpPr>
        <p:spPr>
          <a:xfrm>
            <a:off x="6096000" y="2058117"/>
            <a:ext cx="4607747" cy="3665877"/>
          </a:xfrm>
          <a:prstGeom prst="rect">
            <a:avLst/>
          </a:prstGeom>
        </p:spPr>
        <p:txBody>
          <a:bodyPr wrap="square" lIns="0" tIns="0" rIns="0">
            <a:noAutofit/>
          </a:bodyPr>
          <a:lstStyle>
            <a:lvl1pPr marL="0" indent="0" algn="l">
              <a:lnSpc>
                <a:spcPct val="114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13" name="Title 4">
            <a:extLst>
              <a:ext uri="{FF2B5EF4-FFF2-40B4-BE49-F238E27FC236}">
                <a16:creationId xmlns:a16="http://schemas.microsoft.com/office/drawing/2014/main" id="{38A66307-6801-9AC9-8D74-D0A65A99FC19}"/>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2" name="Text Placeholder 8">
            <a:extLst>
              <a:ext uri="{FF2B5EF4-FFF2-40B4-BE49-F238E27FC236}">
                <a16:creationId xmlns:a16="http://schemas.microsoft.com/office/drawing/2014/main" id="{0BBB6540-5910-0AD0-70DA-76D1CEC874D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427979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12 - Left Blue Box">
    <p:spTree>
      <p:nvGrpSpPr>
        <p:cNvPr id="1" name=""/>
        <p:cNvGrpSpPr/>
        <p:nvPr/>
      </p:nvGrpSpPr>
      <p:grpSpPr>
        <a:xfrm>
          <a:off x="0" y="0"/>
          <a:ext cx="0" cy="0"/>
          <a:chOff x="0" y="0"/>
          <a:chExt cx="0" cy="0"/>
        </a:xfrm>
      </p:grpSpPr>
      <p:sp>
        <p:nvSpPr>
          <p:cNvPr id="9" name="AutoShape 2">
            <a:extLst>
              <a:ext uri="{FF2B5EF4-FFF2-40B4-BE49-F238E27FC236}">
                <a16:creationId xmlns:a16="http://schemas.microsoft.com/office/drawing/2014/main" id="{2650EEF6-CEF8-9B4D-84A3-848A979CDAF1}"/>
              </a:ext>
              <a:ext uri="{C183D7F6-B498-43B3-948B-1728B52AA6E4}">
                <adec:decorative xmlns:adec="http://schemas.microsoft.com/office/drawing/2017/decorative" val="1"/>
              </a:ext>
            </a:extLst>
          </p:cNvPr>
          <p:cNvSpPr/>
          <p:nvPr userDrawn="1"/>
        </p:nvSpPr>
        <p:spPr>
          <a:xfrm rot="5400000">
            <a:off x="-540871" y="1235140"/>
            <a:ext cx="5717244" cy="4635500"/>
          </a:xfrm>
          <a:prstGeom prst="rect">
            <a:avLst/>
          </a:prstGeom>
          <a:solidFill>
            <a:srgbClr val="C50C3D"/>
          </a:solidFill>
        </p:spPr>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92264" y="1496291"/>
            <a:ext cx="3579214" cy="1723549"/>
          </a:xfrm>
          <a:prstGeom prst="rect">
            <a:avLst/>
          </a:prstGeom>
        </p:spPr>
        <p:txBody>
          <a:bodyPr wrap="square" lIns="0" tIns="0" rIns="0" bIns="0">
            <a:spAutoFit/>
          </a:bodyPr>
          <a:lstStyle>
            <a:lvl1pPr marL="0" marR="0" indent="0" algn="l" defTabSz="609539" rtl="0" eaLnBrk="1" fontAlgn="auto" latinLnBrk="0" hangingPunct="1">
              <a:lnSpc>
                <a:spcPct val="100000"/>
              </a:lnSpc>
              <a:spcBef>
                <a:spcPts val="0"/>
              </a:spcBef>
              <a:spcAft>
                <a:spcPts val="0"/>
              </a:spcAft>
              <a:buClrTx/>
              <a:buSzTx/>
              <a:buFontTx/>
              <a:buNone/>
              <a:tabLst/>
              <a:defRPr sz="2800" b="1" i="0" baseline="0">
                <a:solidFill>
                  <a:schemeClr val="bg1"/>
                </a:solidFill>
                <a:latin typeface="Montserrat" pitchFamily="2" charset="77"/>
              </a:defRPr>
            </a:lvl1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Click to edit and add a statement here.</a:t>
            </a:r>
            <a:br>
              <a:rPr lang="en-US" sz="3600" b="1">
                <a:solidFill>
                  <a:schemeClr val="bg1"/>
                </a:solidFill>
                <a:latin typeface="Lato Black" panose="020F0502020204030203" pitchFamily="34" charset="77"/>
              </a:rPr>
            </a:br>
            <a:endParaRPr lang="en-US"/>
          </a:p>
        </p:txBody>
      </p:sp>
      <p:sp>
        <p:nvSpPr>
          <p:cNvPr id="11" name="Text Placeholder 15">
            <a:extLst>
              <a:ext uri="{FF2B5EF4-FFF2-40B4-BE49-F238E27FC236}">
                <a16:creationId xmlns:a16="http://schemas.microsoft.com/office/drawing/2014/main" id="{23E0B6B2-A5AD-EC4A-A19B-4291DA0EBF35}"/>
              </a:ext>
            </a:extLst>
          </p:cNvPr>
          <p:cNvSpPr>
            <a:spLocks noGrp="1"/>
          </p:cNvSpPr>
          <p:nvPr>
            <p:ph type="body" sz="quarter" idx="18" hasCustomPrompt="1"/>
          </p:nvPr>
        </p:nvSpPr>
        <p:spPr>
          <a:xfrm>
            <a:off x="5013352" y="983147"/>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6" name="Text Placeholder 15">
            <a:extLst>
              <a:ext uri="{FF2B5EF4-FFF2-40B4-BE49-F238E27FC236}">
                <a16:creationId xmlns:a16="http://schemas.microsoft.com/office/drawing/2014/main" id="{C4BEFFD9-231C-B28A-DBBC-AC87B6143DDA}"/>
              </a:ext>
            </a:extLst>
          </p:cNvPr>
          <p:cNvSpPr>
            <a:spLocks noGrp="1"/>
          </p:cNvSpPr>
          <p:nvPr>
            <p:ph type="body" sz="quarter" idx="17" hasCustomPrompt="1"/>
          </p:nvPr>
        </p:nvSpPr>
        <p:spPr>
          <a:xfrm>
            <a:off x="5002466" y="1926532"/>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7" name="Text Placeholder 15">
            <a:extLst>
              <a:ext uri="{FF2B5EF4-FFF2-40B4-BE49-F238E27FC236}">
                <a16:creationId xmlns:a16="http://schemas.microsoft.com/office/drawing/2014/main" id="{103D4A27-D589-DD96-2722-3A8BD5106CC8}"/>
              </a:ext>
            </a:extLst>
          </p:cNvPr>
          <p:cNvSpPr>
            <a:spLocks noGrp="1"/>
          </p:cNvSpPr>
          <p:nvPr>
            <p:ph type="body" sz="quarter" idx="19" hasCustomPrompt="1"/>
          </p:nvPr>
        </p:nvSpPr>
        <p:spPr>
          <a:xfrm>
            <a:off x="5002466" y="3802372"/>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8" name="Text Placeholder 15">
            <a:extLst>
              <a:ext uri="{FF2B5EF4-FFF2-40B4-BE49-F238E27FC236}">
                <a16:creationId xmlns:a16="http://schemas.microsoft.com/office/drawing/2014/main" id="{DF4D075A-BC94-1E7F-BE83-D17D5B6335AD}"/>
              </a:ext>
            </a:extLst>
          </p:cNvPr>
          <p:cNvSpPr>
            <a:spLocks noGrp="1"/>
          </p:cNvSpPr>
          <p:nvPr>
            <p:ph type="body" sz="quarter" idx="20" hasCustomPrompt="1"/>
          </p:nvPr>
        </p:nvSpPr>
        <p:spPr>
          <a:xfrm>
            <a:off x="4991580" y="4745757"/>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2" name="Text Placeholder 8">
            <a:extLst>
              <a:ext uri="{FF2B5EF4-FFF2-40B4-BE49-F238E27FC236}">
                <a16:creationId xmlns:a16="http://schemas.microsoft.com/office/drawing/2014/main" id="{4BB619C8-6469-C741-9A67-8D0D25908DD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4513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utline Slide">
    <p:spTree>
      <p:nvGrpSpPr>
        <p:cNvPr id="1" name=""/>
        <p:cNvGrpSpPr/>
        <p:nvPr/>
      </p:nvGrpSpPr>
      <p:grpSpPr>
        <a:xfrm>
          <a:off x="0" y="0"/>
          <a:ext cx="0" cy="0"/>
          <a:chOff x="0" y="0"/>
          <a:chExt cx="0" cy="0"/>
        </a:xfrm>
      </p:grpSpPr>
      <p:sp>
        <p:nvSpPr>
          <p:cNvPr id="29" name="Title 4">
            <a:extLst>
              <a:ext uri="{FF2B5EF4-FFF2-40B4-BE49-F238E27FC236}">
                <a16:creationId xmlns:a16="http://schemas.microsoft.com/office/drawing/2014/main" id="{A21703B5-99B1-0837-B265-4ACE35268E5B}"/>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Icon Resources</a:t>
            </a:r>
          </a:p>
        </p:txBody>
      </p:sp>
    </p:spTree>
    <p:extLst>
      <p:ext uri="{BB962C8B-B14F-4D97-AF65-F5344CB8AC3E}">
        <p14:creationId xmlns:p14="http://schemas.microsoft.com/office/powerpoint/2010/main" val="226953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hapter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357B9E-709F-0DFD-782A-51D8B3E4D27B}"/>
              </a:ext>
            </a:extLst>
          </p:cNvPr>
          <p:cNvSpPr>
            <a:spLocks noGrp="1"/>
          </p:cNvSpPr>
          <p:nvPr>
            <p:ph type="dt" sz="half" idx="10"/>
          </p:nvPr>
        </p:nvSpPr>
        <p:spPr>
          <a:xfrm>
            <a:off x="838200" y="6356350"/>
            <a:ext cx="2743200" cy="365125"/>
          </a:xfrm>
          <a:prstGeom prst="rect">
            <a:avLst/>
          </a:prstGeom>
        </p:spPr>
        <p:txBody>
          <a:bodyPr/>
          <a:lstStyle/>
          <a:p>
            <a:fld id="{527A1532-C173-4D07-97D4-B10371CBCDFB}" type="datetime1">
              <a:rPr lang="en-US" smtClean="0"/>
              <a:t>1/23/2026</a:t>
            </a:fld>
            <a:endParaRPr lang="en-US"/>
          </a:p>
        </p:txBody>
      </p:sp>
      <p:sp>
        <p:nvSpPr>
          <p:cNvPr id="5" name="Footer Placeholder 4">
            <a:extLst>
              <a:ext uri="{FF2B5EF4-FFF2-40B4-BE49-F238E27FC236}">
                <a16:creationId xmlns:a16="http://schemas.microsoft.com/office/drawing/2014/main" id="{95AF269B-53AE-566A-DD8D-5FC1EF188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27EE4C-EBCB-9B02-52C9-66CED0DF24F0}"/>
              </a:ext>
            </a:extLst>
          </p:cNvPr>
          <p:cNvSpPr>
            <a:spLocks noGrp="1"/>
          </p:cNvSpPr>
          <p:nvPr>
            <p:ph type="sldNum" sz="quarter" idx="12"/>
          </p:nvPr>
        </p:nvSpPr>
        <p:spPr>
          <a:xfrm>
            <a:off x="8610600" y="6356350"/>
            <a:ext cx="2743200" cy="365125"/>
          </a:xfrm>
          <a:prstGeom prst="rect">
            <a:avLst/>
          </a:prstGeom>
        </p:spPr>
        <p:txBody>
          <a:bodyPr/>
          <a:lstStyle/>
          <a:p>
            <a:fld id="{25C89759-B640-114D-83C8-09DA03FA5B5D}" type="slidenum">
              <a:rPr lang="en-US" smtClean="0"/>
              <a:t>‹#›</a:t>
            </a:fld>
            <a:endParaRPr lang="en-US"/>
          </a:p>
        </p:txBody>
      </p:sp>
      <p:sp>
        <p:nvSpPr>
          <p:cNvPr id="9" name="AutoShape 3">
            <a:extLst>
              <a:ext uri="{FF2B5EF4-FFF2-40B4-BE49-F238E27FC236}">
                <a16:creationId xmlns:a16="http://schemas.microsoft.com/office/drawing/2014/main" id="{3C7072D3-B068-FCAB-9C45-8B273590BD69}"/>
              </a:ext>
              <a:ext uri="{C183D7F6-B498-43B3-948B-1728B52AA6E4}">
                <adec:decorative xmlns:adec="http://schemas.microsoft.com/office/drawing/2017/decorative" val="1"/>
              </a:ext>
            </a:extLst>
          </p:cNvPr>
          <p:cNvSpPr/>
          <p:nvPr userDrawn="1"/>
        </p:nvSpPr>
        <p:spPr>
          <a:xfrm rot="-10800000">
            <a:off x="0" y="2013390"/>
            <a:ext cx="8280400" cy="669703"/>
          </a:xfrm>
          <a:prstGeom prst="rect">
            <a:avLst/>
          </a:prstGeom>
          <a:solidFill>
            <a:srgbClr val="C50C3D"/>
          </a:solidFill>
        </p:spPr>
        <p:txBody>
          <a:bodyPr/>
          <a:lstStyle/>
          <a:p>
            <a:endParaRPr lang="en-US" b="0" i="0">
              <a:latin typeface="Lato" panose="020F0502020204030203" pitchFamily="34" charset="77"/>
            </a:endParaRPr>
          </a:p>
        </p:txBody>
      </p:sp>
      <p:sp>
        <p:nvSpPr>
          <p:cNvPr id="10" name="Title 4">
            <a:extLst>
              <a:ext uri="{FF2B5EF4-FFF2-40B4-BE49-F238E27FC236}">
                <a16:creationId xmlns:a16="http://schemas.microsoft.com/office/drawing/2014/main" id="{BAE4693A-521B-8E11-FAC4-54CBD580FDEF}"/>
              </a:ext>
            </a:extLst>
          </p:cNvPr>
          <p:cNvSpPr>
            <a:spLocks noGrp="1"/>
          </p:cNvSpPr>
          <p:nvPr>
            <p:ph type="title" hasCustomPrompt="1"/>
          </p:nvPr>
        </p:nvSpPr>
        <p:spPr>
          <a:xfrm>
            <a:off x="643064" y="2194560"/>
            <a:ext cx="6885496" cy="488536"/>
          </a:xfrm>
          <a:prstGeom prst="rect">
            <a:avLst/>
          </a:prstGeom>
        </p:spPr>
        <p:txBody>
          <a:bodyPr lIns="0"/>
          <a:lstStyle>
            <a:lvl1pPr>
              <a:lnSpc>
                <a:spcPct val="100000"/>
              </a:lnSpc>
              <a:defRPr b="1" i="0">
                <a:solidFill>
                  <a:schemeClr val="bg1"/>
                </a:solidFill>
                <a:latin typeface="Montserrat SemiBold" pitchFamily="2" charset="77"/>
              </a:defRPr>
            </a:lvl1pPr>
          </a:lstStyle>
          <a:p>
            <a:r>
              <a:rPr lang="en-US" sz="2000" b="1">
                <a:solidFill>
                  <a:schemeClr val="bg1"/>
                </a:solidFill>
              </a:rPr>
              <a:t>Enter Section Title Here</a:t>
            </a:r>
            <a:endParaRPr lang="en-US"/>
          </a:p>
        </p:txBody>
      </p:sp>
      <p:sp>
        <p:nvSpPr>
          <p:cNvPr id="11" name="Text Placeholder 8">
            <a:extLst>
              <a:ext uri="{FF2B5EF4-FFF2-40B4-BE49-F238E27FC236}">
                <a16:creationId xmlns:a16="http://schemas.microsoft.com/office/drawing/2014/main" id="{6059D9B3-4289-AAB2-CAF7-280309BB7AEE}"/>
              </a:ext>
            </a:extLst>
          </p:cNvPr>
          <p:cNvSpPr>
            <a:spLocks noGrp="1"/>
          </p:cNvSpPr>
          <p:nvPr>
            <p:ph type="body" sz="quarter" idx="13" hasCustomPrompt="1"/>
          </p:nvPr>
        </p:nvSpPr>
        <p:spPr>
          <a:xfrm>
            <a:off x="642938" y="3209925"/>
            <a:ext cx="10909300" cy="1920875"/>
          </a:xfrm>
          <a:prstGeom prst="rect">
            <a:avLst/>
          </a:prstGeom>
        </p:spPr>
        <p:txBody>
          <a:bodyPr lIns="0"/>
          <a:lstStyle>
            <a:lvl1pPr marL="0" indent="0">
              <a:lnSpc>
                <a:spcPct val="100000"/>
              </a:lnSpc>
              <a:buNone/>
              <a:defRPr sz="3600" b="1" i="0">
                <a:solidFill>
                  <a:schemeClr val="tx2">
                    <a:lumMod val="50000"/>
                  </a:schemeClr>
                </a:solidFill>
                <a:latin typeface="Montserrat SemiBold" pitchFamily="2" charset="77"/>
              </a:defRPr>
            </a:lvl1pPr>
          </a:lstStyle>
          <a:p>
            <a:pPr lvl="0"/>
            <a:r>
              <a:rPr lang="en-US"/>
              <a:t>Enter Chapter Title Here</a:t>
            </a:r>
          </a:p>
        </p:txBody>
      </p:sp>
    </p:spTree>
    <p:extLst>
      <p:ext uri="{BB962C8B-B14F-4D97-AF65-F5344CB8AC3E}">
        <p14:creationId xmlns:p14="http://schemas.microsoft.com/office/powerpoint/2010/main" val="23325301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12 - Left Blue Box">
    <p:spTree>
      <p:nvGrpSpPr>
        <p:cNvPr id="1" name=""/>
        <p:cNvGrpSpPr/>
        <p:nvPr/>
      </p:nvGrpSpPr>
      <p:grpSpPr>
        <a:xfrm>
          <a:off x="0" y="0"/>
          <a:ext cx="0" cy="0"/>
          <a:chOff x="0" y="0"/>
          <a:chExt cx="0" cy="0"/>
        </a:xfrm>
      </p:grpSpPr>
      <p:sp>
        <p:nvSpPr>
          <p:cNvPr id="9" name="AutoShape 2">
            <a:extLst>
              <a:ext uri="{FF2B5EF4-FFF2-40B4-BE49-F238E27FC236}">
                <a16:creationId xmlns:a16="http://schemas.microsoft.com/office/drawing/2014/main" id="{2650EEF6-CEF8-9B4D-84A3-848A979CDAF1}"/>
              </a:ext>
              <a:ext uri="{C183D7F6-B498-43B3-948B-1728B52AA6E4}">
                <adec:decorative xmlns:adec="http://schemas.microsoft.com/office/drawing/2017/decorative" val="1"/>
              </a:ext>
            </a:extLst>
          </p:cNvPr>
          <p:cNvSpPr/>
          <p:nvPr userDrawn="1"/>
        </p:nvSpPr>
        <p:spPr>
          <a:xfrm rot="5400000">
            <a:off x="-540871" y="1235140"/>
            <a:ext cx="5717244" cy="4635500"/>
          </a:xfrm>
          <a:prstGeom prst="rect">
            <a:avLst/>
          </a:prstGeom>
          <a:solidFill>
            <a:srgbClr val="C50C3D"/>
          </a:solidFill>
        </p:spPr>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92264" y="1496291"/>
            <a:ext cx="3579214" cy="1723549"/>
          </a:xfrm>
          <a:prstGeom prst="rect">
            <a:avLst/>
          </a:prstGeom>
        </p:spPr>
        <p:txBody>
          <a:bodyPr wrap="square" lIns="0" tIns="0" rIns="0" bIns="0">
            <a:spAutoFit/>
          </a:bodyPr>
          <a:lstStyle>
            <a:lvl1pPr marL="0" marR="0" indent="0" algn="l" defTabSz="609539" rtl="0" eaLnBrk="1" fontAlgn="auto" latinLnBrk="0" hangingPunct="1">
              <a:lnSpc>
                <a:spcPct val="100000"/>
              </a:lnSpc>
              <a:spcBef>
                <a:spcPts val="0"/>
              </a:spcBef>
              <a:spcAft>
                <a:spcPts val="0"/>
              </a:spcAft>
              <a:buClrTx/>
              <a:buSzTx/>
              <a:buFontTx/>
              <a:buNone/>
              <a:tabLst/>
              <a:defRPr sz="2800" b="1" i="0" baseline="0">
                <a:solidFill>
                  <a:schemeClr val="bg1"/>
                </a:solidFill>
                <a:latin typeface="Montserrat" pitchFamily="2" charset="77"/>
              </a:defRPr>
            </a:lvl1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Click to edit and add a statement here.</a:t>
            </a:r>
            <a:br>
              <a:rPr lang="en-US" sz="3600" b="1">
                <a:solidFill>
                  <a:schemeClr val="bg1"/>
                </a:solidFill>
                <a:latin typeface="Lato Black" panose="020F0502020204030203" pitchFamily="34" charset="77"/>
              </a:rPr>
            </a:br>
            <a:endParaRPr lang="en-US"/>
          </a:p>
        </p:txBody>
      </p:sp>
      <p:sp>
        <p:nvSpPr>
          <p:cNvPr id="11" name="Text Placeholder 15">
            <a:extLst>
              <a:ext uri="{FF2B5EF4-FFF2-40B4-BE49-F238E27FC236}">
                <a16:creationId xmlns:a16="http://schemas.microsoft.com/office/drawing/2014/main" id="{23E0B6B2-A5AD-EC4A-A19B-4291DA0EBF35}"/>
              </a:ext>
            </a:extLst>
          </p:cNvPr>
          <p:cNvSpPr>
            <a:spLocks noGrp="1"/>
          </p:cNvSpPr>
          <p:nvPr>
            <p:ph type="body" sz="quarter" idx="18" hasCustomPrompt="1"/>
          </p:nvPr>
        </p:nvSpPr>
        <p:spPr>
          <a:xfrm>
            <a:off x="5013352" y="983147"/>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6" name="Text Placeholder 15">
            <a:extLst>
              <a:ext uri="{FF2B5EF4-FFF2-40B4-BE49-F238E27FC236}">
                <a16:creationId xmlns:a16="http://schemas.microsoft.com/office/drawing/2014/main" id="{C4BEFFD9-231C-B28A-DBBC-AC87B6143DDA}"/>
              </a:ext>
            </a:extLst>
          </p:cNvPr>
          <p:cNvSpPr>
            <a:spLocks noGrp="1"/>
          </p:cNvSpPr>
          <p:nvPr>
            <p:ph type="body" sz="quarter" idx="17" hasCustomPrompt="1"/>
          </p:nvPr>
        </p:nvSpPr>
        <p:spPr>
          <a:xfrm>
            <a:off x="5002466" y="1926532"/>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7" name="Text Placeholder 15">
            <a:extLst>
              <a:ext uri="{FF2B5EF4-FFF2-40B4-BE49-F238E27FC236}">
                <a16:creationId xmlns:a16="http://schemas.microsoft.com/office/drawing/2014/main" id="{103D4A27-D589-DD96-2722-3A8BD5106CC8}"/>
              </a:ext>
            </a:extLst>
          </p:cNvPr>
          <p:cNvSpPr>
            <a:spLocks noGrp="1"/>
          </p:cNvSpPr>
          <p:nvPr>
            <p:ph type="body" sz="quarter" idx="19" hasCustomPrompt="1"/>
          </p:nvPr>
        </p:nvSpPr>
        <p:spPr>
          <a:xfrm>
            <a:off x="5002466" y="3802372"/>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8" name="Text Placeholder 15">
            <a:extLst>
              <a:ext uri="{FF2B5EF4-FFF2-40B4-BE49-F238E27FC236}">
                <a16:creationId xmlns:a16="http://schemas.microsoft.com/office/drawing/2014/main" id="{DF4D075A-BC94-1E7F-BE83-D17D5B6335AD}"/>
              </a:ext>
            </a:extLst>
          </p:cNvPr>
          <p:cNvSpPr>
            <a:spLocks noGrp="1"/>
          </p:cNvSpPr>
          <p:nvPr>
            <p:ph type="body" sz="quarter" idx="20" hasCustomPrompt="1"/>
          </p:nvPr>
        </p:nvSpPr>
        <p:spPr>
          <a:xfrm>
            <a:off x="4991580" y="4745757"/>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2" name="Text Placeholder 8">
            <a:extLst>
              <a:ext uri="{FF2B5EF4-FFF2-40B4-BE49-F238E27FC236}">
                <a16:creationId xmlns:a16="http://schemas.microsoft.com/office/drawing/2014/main" id="{4BB619C8-6469-C741-9A67-8D0D25908DD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63171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utline Slide">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237E8E49-3C8E-50CE-1068-74EFFA360DB0}"/>
              </a:ext>
            </a:extLst>
          </p:cNvPr>
          <p:cNvSpPr/>
          <p:nvPr userDrawn="1"/>
        </p:nvSpPr>
        <p:spPr>
          <a:xfrm>
            <a:off x="2459096" y="3388113"/>
            <a:ext cx="453862" cy="577834"/>
          </a:xfrm>
          <a:custGeom>
            <a:avLst/>
            <a:gdLst/>
            <a:ahLst/>
            <a:cxnLst/>
            <a:rect l="l" t="t" r="r" b="b"/>
            <a:pathLst>
              <a:path w="587713" h="748246">
                <a:moveTo>
                  <a:pt x="0" y="0"/>
                </a:moveTo>
                <a:lnTo>
                  <a:pt x="587713" y="0"/>
                </a:lnTo>
                <a:lnTo>
                  <a:pt x="587713" y="748246"/>
                </a:lnTo>
                <a:lnTo>
                  <a:pt x="0" y="7482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7">
            <a:extLst>
              <a:ext uri="{FF2B5EF4-FFF2-40B4-BE49-F238E27FC236}">
                <a16:creationId xmlns:a16="http://schemas.microsoft.com/office/drawing/2014/main" id="{60AC6E68-238B-E125-F2FD-A7D66FDB5193}"/>
              </a:ext>
            </a:extLst>
          </p:cNvPr>
          <p:cNvSpPr/>
          <p:nvPr userDrawn="1"/>
        </p:nvSpPr>
        <p:spPr>
          <a:xfrm>
            <a:off x="9667048" y="3246723"/>
            <a:ext cx="566788" cy="648094"/>
          </a:xfrm>
          <a:custGeom>
            <a:avLst/>
            <a:gdLst/>
            <a:ahLst/>
            <a:cxnLst/>
            <a:rect l="l" t="t" r="r" b="b"/>
            <a:pathLst>
              <a:path w="733943" h="839228">
                <a:moveTo>
                  <a:pt x="0" y="0"/>
                </a:moveTo>
                <a:lnTo>
                  <a:pt x="733943" y="0"/>
                </a:lnTo>
                <a:lnTo>
                  <a:pt x="733943" y="839228"/>
                </a:lnTo>
                <a:lnTo>
                  <a:pt x="0" y="8392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8">
            <a:extLst>
              <a:ext uri="{FF2B5EF4-FFF2-40B4-BE49-F238E27FC236}">
                <a16:creationId xmlns:a16="http://schemas.microsoft.com/office/drawing/2014/main" id="{F38D92A4-E4A3-DFD6-9E41-69DE980198A0}"/>
              </a:ext>
            </a:extLst>
          </p:cNvPr>
          <p:cNvSpPr/>
          <p:nvPr userDrawn="1"/>
        </p:nvSpPr>
        <p:spPr>
          <a:xfrm>
            <a:off x="4551920" y="3302902"/>
            <a:ext cx="625548" cy="601663"/>
          </a:xfrm>
          <a:custGeom>
            <a:avLst/>
            <a:gdLst/>
            <a:ahLst/>
            <a:cxnLst/>
            <a:rect l="l" t="t" r="r" b="b"/>
            <a:pathLst>
              <a:path w="810032" h="779103">
                <a:moveTo>
                  <a:pt x="0" y="0"/>
                </a:moveTo>
                <a:lnTo>
                  <a:pt x="810032" y="0"/>
                </a:lnTo>
                <a:lnTo>
                  <a:pt x="810032" y="779103"/>
                </a:lnTo>
                <a:lnTo>
                  <a:pt x="0" y="7791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9">
            <a:extLst>
              <a:ext uri="{FF2B5EF4-FFF2-40B4-BE49-F238E27FC236}">
                <a16:creationId xmlns:a16="http://schemas.microsoft.com/office/drawing/2014/main" id="{618790CF-EFC0-B742-028E-15BFA27AC60D}"/>
              </a:ext>
            </a:extLst>
          </p:cNvPr>
          <p:cNvSpPr/>
          <p:nvPr userDrawn="1"/>
        </p:nvSpPr>
        <p:spPr>
          <a:xfrm>
            <a:off x="5870732" y="3276683"/>
            <a:ext cx="527421" cy="627882"/>
          </a:xfrm>
          <a:custGeom>
            <a:avLst/>
            <a:gdLst/>
            <a:ahLst/>
            <a:cxnLst/>
            <a:rect l="l" t="t" r="r" b="b"/>
            <a:pathLst>
              <a:path w="682965" h="813054">
                <a:moveTo>
                  <a:pt x="0" y="0"/>
                </a:moveTo>
                <a:lnTo>
                  <a:pt x="682965" y="0"/>
                </a:lnTo>
                <a:lnTo>
                  <a:pt x="682965" y="813054"/>
                </a:lnTo>
                <a:lnTo>
                  <a:pt x="0" y="8130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Freeform 10">
            <a:extLst>
              <a:ext uri="{FF2B5EF4-FFF2-40B4-BE49-F238E27FC236}">
                <a16:creationId xmlns:a16="http://schemas.microsoft.com/office/drawing/2014/main" id="{FB43AD0A-73C3-CAF3-3DA4-79F51CA9F86B}"/>
              </a:ext>
            </a:extLst>
          </p:cNvPr>
          <p:cNvSpPr/>
          <p:nvPr userDrawn="1"/>
        </p:nvSpPr>
        <p:spPr>
          <a:xfrm>
            <a:off x="7159134" y="3365257"/>
            <a:ext cx="614687" cy="545395"/>
          </a:xfrm>
          <a:custGeom>
            <a:avLst/>
            <a:gdLst/>
            <a:ahLst/>
            <a:cxnLst/>
            <a:rect l="l" t="t" r="r" b="b"/>
            <a:pathLst>
              <a:path w="795968" h="706241">
                <a:moveTo>
                  <a:pt x="0" y="0"/>
                </a:moveTo>
                <a:lnTo>
                  <a:pt x="795968" y="0"/>
                </a:lnTo>
                <a:lnTo>
                  <a:pt x="795968" y="706241"/>
                </a:lnTo>
                <a:lnTo>
                  <a:pt x="0" y="7062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7" name="Freeform 11">
            <a:extLst>
              <a:ext uri="{FF2B5EF4-FFF2-40B4-BE49-F238E27FC236}">
                <a16:creationId xmlns:a16="http://schemas.microsoft.com/office/drawing/2014/main" id="{3F153107-3FC0-ED97-F1AD-E61E6E8BE154}"/>
              </a:ext>
            </a:extLst>
          </p:cNvPr>
          <p:cNvSpPr/>
          <p:nvPr userDrawn="1"/>
        </p:nvSpPr>
        <p:spPr>
          <a:xfrm>
            <a:off x="8414241" y="3289793"/>
            <a:ext cx="539218" cy="519610"/>
          </a:xfrm>
          <a:custGeom>
            <a:avLst/>
            <a:gdLst/>
            <a:ahLst/>
            <a:cxnLst/>
            <a:rect l="l" t="t" r="r" b="b"/>
            <a:pathLst>
              <a:path w="698242" h="672851">
                <a:moveTo>
                  <a:pt x="0" y="0"/>
                </a:moveTo>
                <a:lnTo>
                  <a:pt x="698242" y="0"/>
                </a:lnTo>
                <a:lnTo>
                  <a:pt x="698242" y="672851"/>
                </a:lnTo>
                <a:lnTo>
                  <a:pt x="0" y="67285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8" name="Freeform 12">
            <a:extLst>
              <a:ext uri="{FF2B5EF4-FFF2-40B4-BE49-F238E27FC236}">
                <a16:creationId xmlns:a16="http://schemas.microsoft.com/office/drawing/2014/main" id="{BB6F1423-3600-9753-F3E1-5EE9B8E17D45}"/>
              </a:ext>
            </a:extLst>
          </p:cNvPr>
          <p:cNvSpPr/>
          <p:nvPr userDrawn="1"/>
        </p:nvSpPr>
        <p:spPr>
          <a:xfrm>
            <a:off x="4648798" y="4419204"/>
            <a:ext cx="598528" cy="670449"/>
          </a:xfrm>
          <a:custGeom>
            <a:avLst/>
            <a:gdLst/>
            <a:ahLst/>
            <a:cxnLst/>
            <a:rect l="l" t="t" r="r" b="b"/>
            <a:pathLst>
              <a:path w="775043" h="868174">
                <a:moveTo>
                  <a:pt x="0" y="0"/>
                </a:moveTo>
                <a:lnTo>
                  <a:pt x="775043" y="0"/>
                </a:lnTo>
                <a:lnTo>
                  <a:pt x="775043" y="868174"/>
                </a:lnTo>
                <a:lnTo>
                  <a:pt x="0" y="86817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9" name="Freeform 8">
            <a:extLst>
              <a:ext uri="{FF2B5EF4-FFF2-40B4-BE49-F238E27FC236}">
                <a16:creationId xmlns:a16="http://schemas.microsoft.com/office/drawing/2014/main" id="{5E664E2D-3161-429C-1A76-BD49289C8C59}"/>
              </a:ext>
            </a:extLst>
          </p:cNvPr>
          <p:cNvSpPr/>
          <p:nvPr userDrawn="1"/>
        </p:nvSpPr>
        <p:spPr>
          <a:xfrm>
            <a:off x="8447061" y="4260648"/>
            <a:ext cx="670449" cy="670449"/>
          </a:xfrm>
          <a:custGeom>
            <a:avLst/>
            <a:gdLst/>
            <a:ahLst/>
            <a:cxnLst/>
            <a:rect l="l" t="t" r="r" b="b"/>
            <a:pathLst>
              <a:path w="868174" h="868174">
                <a:moveTo>
                  <a:pt x="0" y="0"/>
                </a:moveTo>
                <a:lnTo>
                  <a:pt x="868174" y="0"/>
                </a:lnTo>
                <a:lnTo>
                  <a:pt x="868174" y="868174"/>
                </a:lnTo>
                <a:lnTo>
                  <a:pt x="0" y="86817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0" name="Freeform 19">
            <a:extLst>
              <a:ext uri="{FF2B5EF4-FFF2-40B4-BE49-F238E27FC236}">
                <a16:creationId xmlns:a16="http://schemas.microsoft.com/office/drawing/2014/main" id="{A5784E8B-46F9-12C4-071B-D9FBF37A2320}"/>
              </a:ext>
            </a:extLst>
          </p:cNvPr>
          <p:cNvSpPr/>
          <p:nvPr userDrawn="1"/>
        </p:nvSpPr>
        <p:spPr>
          <a:xfrm>
            <a:off x="1201215" y="3396130"/>
            <a:ext cx="686880" cy="686880"/>
          </a:xfrm>
          <a:custGeom>
            <a:avLst/>
            <a:gdLst/>
            <a:ahLst/>
            <a:cxnLst/>
            <a:rect l="l" t="t" r="r" b="b"/>
            <a:pathLst>
              <a:path w="889451" h="889451">
                <a:moveTo>
                  <a:pt x="0" y="0"/>
                </a:moveTo>
                <a:lnTo>
                  <a:pt x="889452" y="0"/>
                </a:lnTo>
                <a:lnTo>
                  <a:pt x="889452" y="889451"/>
                </a:lnTo>
                <a:lnTo>
                  <a:pt x="0" y="889451"/>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11" name="Freeform 21">
            <a:extLst>
              <a:ext uri="{FF2B5EF4-FFF2-40B4-BE49-F238E27FC236}">
                <a16:creationId xmlns:a16="http://schemas.microsoft.com/office/drawing/2014/main" id="{AE0072E7-383A-61C3-99C1-5F4FB28B5E3A}"/>
              </a:ext>
            </a:extLst>
          </p:cNvPr>
          <p:cNvSpPr/>
          <p:nvPr userDrawn="1"/>
        </p:nvSpPr>
        <p:spPr>
          <a:xfrm>
            <a:off x="3512035" y="4343785"/>
            <a:ext cx="607959" cy="592483"/>
          </a:xfrm>
          <a:custGeom>
            <a:avLst/>
            <a:gdLst/>
            <a:ahLst/>
            <a:cxnLst/>
            <a:rect l="l" t="t" r="r" b="b"/>
            <a:pathLst>
              <a:path w="787256" h="767216">
                <a:moveTo>
                  <a:pt x="0" y="0"/>
                </a:moveTo>
                <a:lnTo>
                  <a:pt x="787256" y="0"/>
                </a:lnTo>
                <a:lnTo>
                  <a:pt x="787256" y="767217"/>
                </a:lnTo>
                <a:lnTo>
                  <a:pt x="0" y="767217"/>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12" name="Freeform 22">
            <a:extLst>
              <a:ext uri="{FF2B5EF4-FFF2-40B4-BE49-F238E27FC236}">
                <a16:creationId xmlns:a16="http://schemas.microsoft.com/office/drawing/2014/main" id="{EC39547E-9E86-7F7E-7747-76108B4A682A}"/>
              </a:ext>
            </a:extLst>
          </p:cNvPr>
          <p:cNvSpPr/>
          <p:nvPr userDrawn="1"/>
        </p:nvSpPr>
        <p:spPr>
          <a:xfrm>
            <a:off x="10816690" y="4383448"/>
            <a:ext cx="803810" cy="686893"/>
          </a:xfrm>
          <a:custGeom>
            <a:avLst/>
            <a:gdLst/>
            <a:ahLst/>
            <a:cxnLst/>
            <a:rect l="l" t="t" r="r" b="b"/>
            <a:pathLst>
              <a:path w="897806" h="767216">
                <a:moveTo>
                  <a:pt x="0" y="0"/>
                </a:moveTo>
                <a:lnTo>
                  <a:pt x="897806" y="0"/>
                </a:lnTo>
                <a:lnTo>
                  <a:pt x="897806" y="767216"/>
                </a:lnTo>
                <a:lnTo>
                  <a:pt x="0" y="767216"/>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13" name="Freeform 29">
            <a:extLst>
              <a:ext uri="{FF2B5EF4-FFF2-40B4-BE49-F238E27FC236}">
                <a16:creationId xmlns:a16="http://schemas.microsoft.com/office/drawing/2014/main" id="{70DE4658-D9AD-3330-B2A2-00EFB934121F}"/>
              </a:ext>
            </a:extLst>
          </p:cNvPr>
          <p:cNvSpPr/>
          <p:nvPr userDrawn="1"/>
        </p:nvSpPr>
        <p:spPr>
          <a:xfrm>
            <a:off x="3512035" y="3337466"/>
            <a:ext cx="470755" cy="592483"/>
          </a:xfrm>
          <a:custGeom>
            <a:avLst/>
            <a:gdLst/>
            <a:ahLst/>
            <a:cxnLst/>
            <a:rect l="l" t="t" r="r" b="b"/>
            <a:pathLst>
              <a:path w="609588" h="767216">
                <a:moveTo>
                  <a:pt x="0" y="0"/>
                </a:moveTo>
                <a:lnTo>
                  <a:pt x="609588" y="0"/>
                </a:lnTo>
                <a:lnTo>
                  <a:pt x="609588" y="767217"/>
                </a:lnTo>
                <a:lnTo>
                  <a:pt x="0" y="767217"/>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14" name="Freeform 31">
            <a:extLst>
              <a:ext uri="{FF2B5EF4-FFF2-40B4-BE49-F238E27FC236}">
                <a16:creationId xmlns:a16="http://schemas.microsoft.com/office/drawing/2014/main" id="{BBCCC215-610F-B0C4-1DE5-FC7F461FD352}"/>
              </a:ext>
            </a:extLst>
          </p:cNvPr>
          <p:cNvSpPr/>
          <p:nvPr userDrawn="1"/>
        </p:nvSpPr>
        <p:spPr>
          <a:xfrm>
            <a:off x="7225885" y="4263281"/>
            <a:ext cx="755747" cy="765490"/>
          </a:xfrm>
          <a:custGeom>
            <a:avLst/>
            <a:gdLst/>
            <a:ahLst/>
            <a:cxnLst/>
            <a:rect l="l" t="t" r="r" b="b"/>
            <a:pathLst>
              <a:path w="978628" h="991244">
                <a:moveTo>
                  <a:pt x="0" y="0"/>
                </a:moveTo>
                <a:lnTo>
                  <a:pt x="978628" y="0"/>
                </a:lnTo>
                <a:lnTo>
                  <a:pt x="978628" y="991244"/>
                </a:lnTo>
                <a:lnTo>
                  <a:pt x="0" y="991244"/>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15" name="Freeform 33">
            <a:extLst>
              <a:ext uri="{FF2B5EF4-FFF2-40B4-BE49-F238E27FC236}">
                <a16:creationId xmlns:a16="http://schemas.microsoft.com/office/drawing/2014/main" id="{C38E3D34-B9C7-D85F-8211-C5A8D36AA61E}"/>
              </a:ext>
            </a:extLst>
          </p:cNvPr>
          <p:cNvSpPr/>
          <p:nvPr userDrawn="1"/>
        </p:nvSpPr>
        <p:spPr>
          <a:xfrm>
            <a:off x="10825432" y="3367105"/>
            <a:ext cx="608659" cy="712261"/>
          </a:xfrm>
          <a:custGeom>
            <a:avLst/>
            <a:gdLst/>
            <a:ahLst/>
            <a:cxnLst/>
            <a:rect l="l" t="t" r="r" b="b"/>
            <a:pathLst>
              <a:path w="788162" h="922318">
                <a:moveTo>
                  <a:pt x="0" y="0"/>
                </a:moveTo>
                <a:lnTo>
                  <a:pt x="788162" y="0"/>
                </a:lnTo>
                <a:lnTo>
                  <a:pt x="788162" y="922318"/>
                </a:lnTo>
                <a:lnTo>
                  <a:pt x="0" y="922318"/>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16" name="Freeform 35">
            <a:extLst>
              <a:ext uri="{FF2B5EF4-FFF2-40B4-BE49-F238E27FC236}">
                <a16:creationId xmlns:a16="http://schemas.microsoft.com/office/drawing/2014/main" id="{3628D64A-A104-A239-5861-4272C8D607ED}"/>
              </a:ext>
            </a:extLst>
          </p:cNvPr>
          <p:cNvSpPr/>
          <p:nvPr userDrawn="1"/>
        </p:nvSpPr>
        <p:spPr>
          <a:xfrm>
            <a:off x="5945825" y="4260648"/>
            <a:ext cx="715509" cy="734197"/>
          </a:xfrm>
          <a:custGeom>
            <a:avLst/>
            <a:gdLst/>
            <a:ahLst/>
            <a:cxnLst/>
            <a:rect l="l" t="t" r="r" b="b"/>
            <a:pathLst>
              <a:path w="926524" h="950724">
                <a:moveTo>
                  <a:pt x="0" y="0"/>
                </a:moveTo>
                <a:lnTo>
                  <a:pt x="926524" y="0"/>
                </a:lnTo>
                <a:lnTo>
                  <a:pt x="926524" y="950724"/>
                </a:lnTo>
                <a:lnTo>
                  <a:pt x="0" y="950724"/>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17" name="Freeform 36">
            <a:extLst>
              <a:ext uri="{FF2B5EF4-FFF2-40B4-BE49-F238E27FC236}">
                <a16:creationId xmlns:a16="http://schemas.microsoft.com/office/drawing/2014/main" id="{212A77F8-C73A-E5E9-DFEB-E76104FE6AE7}"/>
              </a:ext>
            </a:extLst>
          </p:cNvPr>
          <p:cNvSpPr/>
          <p:nvPr userDrawn="1"/>
        </p:nvSpPr>
        <p:spPr>
          <a:xfrm>
            <a:off x="2326411" y="4301317"/>
            <a:ext cx="677417" cy="677417"/>
          </a:xfrm>
          <a:custGeom>
            <a:avLst/>
            <a:gdLst/>
            <a:ahLst/>
            <a:cxnLst/>
            <a:rect l="l" t="t" r="r" b="b"/>
            <a:pathLst>
              <a:path w="877197" h="877197">
                <a:moveTo>
                  <a:pt x="0" y="0"/>
                </a:moveTo>
                <a:lnTo>
                  <a:pt x="877197" y="0"/>
                </a:lnTo>
                <a:lnTo>
                  <a:pt x="877197" y="877197"/>
                </a:lnTo>
                <a:lnTo>
                  <a:pt x="0" y="877197"/>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en-US"/>
          </a:p>
        </p:txBody>
      </p:sp>
      <p:sp>
        <p:nvSpPr>
          <p:cNvPr id="18" name="Freeform 38">
            <a:extLst>
              <a:ext uri="{FF2B5EF4-FFF2-40B4-BE49-F238E27FC236}">
                <a16:creationId xmlns:a16="http://schemas.microsoft.com/office/drawing/2014/main" id="{430A023E-7A84-D55D-8749-F7ABB1BBD3BD}"/>
              </a:ext>
            </a:extLst>
          </p:cNvPr>
          <p:cNvSpPr/>
          <p:nvPr userDrawn="1"/>
        </p:nvSpPr>
        <p:spPr>
          <a:xfrm>
            <a:off x="1118617" y="2248685"/>
            <a:ext cx="626808" cy="626808"/>
          </a:xfrm>
          <a:custGeom>
            <a:avLst/>
            <a:gdLst/>
            <a:ahLst/>
            <a:cxnLst/>
            <a:rect l="l" t="t" r="r" b="b"/>
            <a:pathLst>
              <a:path w="811663" h="811663">
                <a:moveTo>
                  <a:pt x="0" y="0"/>
                </a:moveTo>
                <a:lnTo>
                  <a:pt x="811663" y="0"/>
                </a:lnTo>
                <a:lnTo>
                  <a:pt x="811663" y="811663"/>
                </a:lnTo>
                <a:lnTo>
                  <a:pt x="0" y="811663"/>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endParaRPr lang="en-US"/>
          </a:p>
        </p:txBody>
      </p:sp>
      <p:sp>
        <p:nvSpPr>
          <p:cNvPr id="19" name="Freeform 45">
            <a:extLst>
              <a:ext uri="{FF2B5EF4-FFF2-40B4-BE49-F238E27FC236}">
                <a16:creationId xmlns:a16="http://schemas.microsoft.com/office/drawing/2014/main" id="{8A333BD0-01D6-39AB-16E9-2B3042A140DC}"/>
              </a:ext>
            </a:extLst>
          </p:cNvPr>
          <p:cNvSpPr/>
          <p:nvPr userDrawn="1"/>
        </p:nvSpPr>
        <p:spPr>
          <a:xfrm>
            <a:off x="7118004" y="2058052"/>
            <a:ext cx="793843" cy="805560"/>
          </a:xfrm>
          <a:custGeom>
            <a:avLst/>
            <a:gdLst/>
            <a:ahLst/>
            <a:cxnLst/>
            <a:rect l="l" t="t" r="r" b="b"/>
            <a:pathLst>
              <a:path w="1027960" h="1043133">
                <a:moveTo>
                  <a:pt x="0" y="0"/>
                </a:moveTo>
                <a:lnTo>
                  <a:pt x="1027960" y="0"/>
                </a:lnTo>
                <a:lnTo>
                  <a:pt x="1027960" y="1043133"/>
                </a:lnTo>
                <a:lnTo>
                  <a:pt x="0" y="1043133"/>
                </a:lnTo>
                <a:lnTo>
                  <a:pt x="0" y="0"/>
                </a:lnTo>
                <a:close/>
              </a:path>
            </a:pathLst>
          </a:custGeom>
          <a:blipFill>
            <a:blip r:embed="rId36">
              <a:extLst>
                <a:ext uri="{96DAC541-7B7A-43D3-8B79-37D633B846F1}">
                  <asvg:svgBlip xmlns:asvg="http://schemas.microsoft.com/office/drawing/2016/SVG/main" r:embed="rId37"/>
                </a:ext>
              </a:extLst>
            </a:blip>
            <a:stretch>
              <a:fillRect/>
            </a:stretch>
          </a:blipFill>
        </p:spPr>
        <p:txBody>
          <a:bodyPr/>
          <a:lstStyle/>
          <a:p>
            <a:endParaRPr lang="en-US"/>
          </a:p>
        </p:txBody>
      </p:sp>
      <p:sp>
        <p:nvSpPr>
          <p:cNvPr id="20" name="Freeform 48">
            <a:extLst>
              <a:ext uri="{FF2B5EF4-FFF2-40B4-BE49-F238E27FC236}">
                <a16:creationId xmlns:a16="http://schemas.microsoft.com/office/drawing/2014/main" id="{40ACC72C-54AD-66BD-13E4-4239776808C1}"/>
              </a:ext>
            </a:extLst>
          </p:cNvPr>
          <p:cNvSpPr/>
          <p:nvPr userDrawn="1"/>
        </p:nvSpPr>
        <p:spPr>
          <a:xfrm>
            <a:off x="9536866" y="2098147"/>
            <a:ext cx="744510" cy="755499"/>
          </a:xfrm>
          <a:custGeom>
            <a:avLst/>
            <a:gdLst/>
            <a:ahLst/>
            <a:cxnLst/>
            <a:rect l="l" t="t" r="r" b="b"/>
            <a:pathLst>
              <a:path w="964077" h="978307">
                <a:moveTo>
                  <a:pt x="0" y="0"/>
                </a:moveTo>
                <a:lnTo>
                  <a:pt x="964077" y="0"/>
                </a:lnTo>
                <a:lnTo>
                  <a:pt x="964077" y="978307"/>
                </a:lnTo>
                <a:lnTo>
                  <a:pt x="0" y="978307"/>
                </a:lnTo>
                <a:lnTo>
                  <a:pt x="0" y="0"/>
                </a:lnTo>
                <a:close/>
              </a:path>
            </a:pathLst>
          </a:custGeom>
          <a:blipFill>
            <a:blip r:embed="rId38">
              <a:extLst>
                <a:ext uri="{96DAC541-7B7A-43D3-8B79-37D633B846F1}">
                  <asvg:svgBlip xmlns:asvg="http://schemas.microsoft.com/office/drawing/2016/SVG/main" r:embed="rId39"/>
                </a:ext>
              </a:extLst>
            </a:blip>
            <a:stretch>
              <a:fillRect/>
            </a:stretch>
          </a:blipFill>
        </p:spPr>
        <p:txBody>
          <a:bodyPr/>
          <a:lstStyle/>
          <a:p>
            <a:endParaRPr lang="en-US"/>
          </a:p>
        </p:txBody>
      </p:sp>
      <p:sp>
        <p:nvSpPr>
          <p:cNvPr id="21" name="Freeform 49">
            <a:extLst>
              <a:ext uri="{FF2B5EF4-FFF2-40B4-BE49-F238E27FC236}">
                <a16:creationId xmlns:a16="http://schemas.microsoft.com/office/drawing/2014/main" id="{E7A24035-BE9B-E9E2-AE64-010536FD76DC}"/>
              </a:ext>
            </a:extLst>
          </p:cNvPr>
          <p:cNvSpPr/>
          <p:nvPr userDrawn="1"/>
        </p:nvSpPr>
        <p:spPr>
          <a:xfrm>
            <a:off x="2088691" y="2164160"/>
            <a:ext cx="833330" cy="819694"/>
          </a:xfrm>
          <a:custGeom>
            <a:avLst/>
            <a:gdLst/>
            <a:ahLst/>
            <a:cxnLst/>
            <a:rect l="l" t="t" r="r" b="b"/>
            <a:pathLst>
              <a:path w="1079092" h="1061434">
                <a:moveTo>
                  <a:pt x="0" y="0"/>
                </a:moveTo>
                <a:lnTo>
                  <a:pt x="1079092" y="0"/>
                </a:lnTo>
                <a:lnTo>
                  <a:pt x="1079092" y="1061434"/>
                </a:lnTo>
                <a:lnTo>
                  <a:pt x="0" y="1061434"/>
                </a:lnTo>
                <a:lnTo>
                  <a:pt x="0" y="0"/>
                </a:lnTo>
                <a:close/>
              </a:path>
            </a:pathLst>
          </a:custGeom>
          <a:blipFill>
            <a:blip r:embed="rId40">
              <a:extLst>
                <a:ext uri="{96DAC541-7B7A-43D3-8B79-37D633B846F1}">
                  <asvg:svgBlip xmlns:asvg="http://schemas.microsoft.com/office/drawing/2016/SVG/main" r:embed="rId41"/>
                </a:ext>
              </a:extLst>
            </a:blip>
            <a:stretch>
              <a:fillRect/>
            </a:stretch>
          </a:blipFill>
        </p:spPr>
        <p:txBody>
          <a:bodyPr/>
          <a:lstStyle/>
          <a:p>
            <a:endParaRPr lang="en-US"/>
          </a:p>
        </p:txBody>
      </p:sp>
      <p:sp>
        <p:nvSpPr>
          <p:cNvPr id="22" name="Freeform 50">
            <a:extLst>
              <a:ext uri="{FF2B5EF4-FFF2-40B4-BE49-F238E27FC236}">
                <a16:creationId xmlns:a16="http://schemas.microsoft.com/office/drawing/2014/main" id="{90280EA1-9403-3EB9-9C7D-974974CF3854}"/>
              </a:ext>
            </a:extLst>
          </p:cNvPr>
          <p:cNvSpPr/>
          <p:nvPr userDrawn="1"/>
        </p:nvSpPr>
        <p:spPr>
          <a:xfrm>
            <a:off x="5617612" y="2149115"/>
            <a:ext cx="954888" cy="663213"/>
          </a:xfrm>
          <a:custGeom>
            <a:avLst/>
            <a:gdLst/>
            <a:ahLst/>
            <a:cxnLst/>
            <a:rect l="l" t="t" r="r" b="b"/>
            <a:pathLst>
              <a:path w="1236499" h="858804">
                <a:moveTo>
                  <a:pt x="0" y="0"/>
                </a:moveTo>
                <a:lnTo>
                  <a:pt x="1236498" y="0"/>
                </a:lnTo>
                <a:lnTo>
                  <a:pt x="1236498" y="858804"/>
                </a:lnTo>
                <a:lnTo>
                  <a:pt x="0" y="858804"/>
                </a:lnTo>
                <a:lnTo>
                  <a:pt x="0" y="0"/>
                </a:lnTo>
                <a:close/>
              </a:path>
            </a:pathLst>
          </a:custGeom>
          <a:blipFill>
            <a:blip r:embed="rId42">
              <a:extLst>
                <a:ext uri="{96DAC541-7B7A-43D3-8B79-37D633B846F1}">
                  <asvg:svgBlip xmlns:asvg="http://schemas.microsoft.com/office/drawing/2016/SVG/main" r:embed="rId43"/>
                </a:ext>
              </a:extLst>
            </a:blip>
            <a:stretch>
              <a:fillRect/>
            </a:stretch>
          </a:blipFill>
        </p:spPr>
        <p:txBody>
          <a:bodyPr/>
          <a:lstStyle/>
          <a:p>
            <a:endParaRPr lang="en-US"/>
          </a:p>
        </p:txBody>
      </p:sp>
      <p:sp>
        <p:nvSpPr>
          <p:cNvPr id="23" name="Freeform 51">
            <a:extLst>
              <a:ext uri="{FF2B5EF4-FFF2-40B4-BE49-F238E27FC236}">
                <a16:creationId xmlns:a16="http://schemas.microsoft.com/office/drawing/2014/main" id="{15F0BC5C-7BBF-FA07-AFC7-9DEFFEBB7FED}"/>
              </a:ext>
            </a:extLst>
          </p:cNvPr>
          <p:cNvSpPr/>
          <p:nvPr userDrawn="1"/>
        </p:nvSpPr>
        <p:spPr>
          <a:xfrm>
            <a:off x="3295225" y="2122222"/>
            <a:ext cx="805619" cy="795366"/>
          </a:xfrm>
          <a:custGeom>
            <a:avLst/>
            <a:gdLst/>
            <a:ahLst/>
            <a:cxnLst/>
            <a:rect l="l" t="t" r="r" b="b"/>
            <a:pathLst>
              <a:path w="1043208" h="1029931">
                <a:moveTo>
                  <a:pt x="0" y="0"/>
                </a:moveTo>
                <a:lnTo>
                  <a:pt x="1043208" y="0"/>
                </a:lnTo>
                <a:lnTo>
                  <a:pt x="1043208" y="1029930"/>
                </a:lnTo>
                <a:lnTo>
                  <a:pt x="0" y="1029930"/>
                </a:lnTo>
                <a:lnTo>
                  <a:pt x="0" y="0"/>
                </a:lnTo>
                <a:close/>
              </a:path>
            </a:pathLst>
          </a:custGeom>
          <a:blipFill>
            <a:blip r:embed="rId44">
              <a:extLst>
                <a:ext uri="{96DAC541-7B7A-43D3-8B79-37D633B846F1}">
                  <asvg:svgBlip xmlns:asvg="http://schemas.microsoft.com/office/drawing/2016/SVG/main" r:embed="rId45"/>
                </a:ext>
              </a:extLst>
            </a:blip>
            <a:stretch>
              <a:fillRect/>
            </a:stretch>
          </a:blipFill>
        </p:spPr>
        <p:txBody>
          <a:bodyPr/>
          <a:lstStyle/>
          <a:p>
            <a:endParaRPr lang="en-US"/>
          </a:p>
        </p:txBody>
      </p:sp>
      <p:sp>
        <p:nvSpPr>
          <p:cNvPr id="24" name="Freeform 52">
            <a:extLst>
              <a:ext uri="{FF2B5EF4-FFF2-40B4-BE49-F238E27FC236}">
                <a16:creationId xmlns:a16="http://schemas.microsoft.com/office/drawing/2014/main" id="{C50AB7B7-492C-12CD-8720-CF1D7EDFACCE}"/>
              </a:ext>
            </a:extLst>
          </p:cNvPr>
          <p:cNvSpPr/>
          <p:nvPr userDrawn="1"/>
        </p:nvSpPr>
        <p:spPr>
          <a:xfrm>
            <a:off x="8339025" y="2095460"/>
            <a:ext cx="689651" cy="828184"/>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r:embed="rId46">
              <a:extLst>
                <a:ext uri="{96DAC541-7B7A-43D3-8B79-37D633B846F1}">
                  <asvg:svgBlip xmlns:asvg="http://schemas.microsoft.com/office/drawing/2016/SVG/main" r:embed="rId47"/>
                </a:ext>
              </a:extLst>
            </a:blip>
            <a:stretch>
              <a:fillRect/>
            </a:stretch>
          </a:blipFill>
        </p:spPr>
        <p:txBody>
          <a:bodyPr/>
          <a:lstStyle/>
          <a:p>
            <a:endParaRPr lang="en-US"/>
          </a:p>
        </p:txBody>
      </p:sp>
      <p:sp>
        <p:nvSpPr>
          <p:cNvPr id="25" name="Freeform 53">
            <a:extLst>
              <a:ext uri="{FF2B5EF4-FFF2-40B4-BE49-F238E27FC236}">
                <a16:creationId xmlns:a16="http://schemas.microsoft.com/office/drawing/2014/main" id="{7A013F45-23A4-0EFB-2B04-CEA3BDD1F4A8}"/>
              </a:ext>
            </a:extLst>
          </p:cNvPr>
          <p:cNvSpPr/>
          <p:nvPr userDrawn="1"/>
        </p:nvSpPr>
        <p:spPr>
          <a:xfrm>
            <a:off x="4463926" y="2074018"/>
            <a:ext cx="790604" cy="803756"/>
          </a:xfrm>
          <a:custGeom>
            <a:avLst/>
            <a:gdLst/>
            <a:ahLst/>
            <a:cxnLst/>
            <a:rect l="l" t="t" r="r" b="b"/>
            <a:pathLst>
              <a:path w="1023765" h="1040796">
                <a:moveTo>
                  <a:pt x="0" y="0"/>
                </a:moveTo>
                <a:lnTo>
                  <a:pt x="1023766" y="0"/>
                </a:lnTo>
                <a:lnTo>
                  <a:pt x="1023766" y="1040796"/>
                </a:lnTo>
                <a:lnTo>
                  <a:pt x="0" y="1040796"/>
                </a:lnTo>
                <a:lnTo>
                  <a:pt x="0" y="0"/>
                </a:lnTo>
                <a:close/>
              </a:path>
            </a:pathLst>
          </a:custGeom>
          <a:blipFill>
            <a:blip r:embed="rId48">
              <a:extLst>
                <a:ext uri="{96DAC541-7B7A-43D3-8B79-37D633B846F1}">
                  <asvg:svgBlip xmlns:asvg="http://schemas.microsoft.com/office/drawing/2016/SVG/main" r:embed="rId49"/>
                </a:ext>
              </a:extLst>
            </a:blip>
            <a:stretch>
              <a:fillRect/>
            </a:stretch>
          </a:blipFill>
        </p:spPr>
        <p:txBody>
          <a:bodyPr/>
          <a:lstStyle/>
          <a:p>
            <a:endParaRPr lang="en-US"/>
          </a:p>
        </p:txBody>
      </p:sp>
      <p:sp>
        <p:nvSpPr>
          <p:cNvPr id="26" name="Freeform 54">
            <a:extLst>
              <a:ext uri="{FF2B5EF4-FFF2-40B4-BE49-F238E27FC236}">
                <a16:creationId xmlns:a16="http://schemas.microsoft.com/office/drawing/2014/main" id="{3E0007FA-6967-B6C2-7256-39EF3D09C6B5}"/>
              </a:ext>
            </a:extLst>
          </p:cNvPr>
          <p:cNvSpPr/>
          <p:nvPr userDrawn="1"/>
        </p:nvSpPr>
        <p:spPr>
          <a:xfrm>
            <a:off x="10676876" y="2014645"/>
            <a:ext cx="757215" cy="826326"/>
          </a:xfrm>
          <a:custGeom>
            <a:avLst/>
            <a:gdLst/>
            <a:ahLst/>
            <a:cxnLst/>
            <a:rect l="l" t="t" r="r" b="b"/>
            <a:pathLst>
              <a:path w="980529" h="1070022">
                <a:moveTo>
                  <a:pt x="0" y="0"/>
                </a:moveTo>
                <a:lnTo>
                  <a:pt x="980529" y="0"/>
                </a:lnTo>
                <a:lnTo>
                  <a:pt x="980529" y="1070021"/>
                </a:lnTo>
                <a:lnTo>
                  <a:pt x="0" y="1070021"/>
                </a:lnTo>
                <a:lnTo>
                  <a:pt x="0" y="0"/>
                </a:lnTo>
                <a:close/>
              </a:path>
            </a:pathLst>
          </a:custGeom>
          <a:blipFill>
            <a:blip r:embed="rId50">
              <a:extLst>
                <a:ext uri="{96DAC541-7B7A-43D3-8B79-37D633B846F1}">
                  <asvg:svgBlip xmlns:asvg="http://schemas.microsoft.com/office/drawing/2016/SVG/main" r:embed="rId51"/>
                </a:ext>
              </a:extLst>
            </a:blip>
            <a:stretch>
              <a:fillRect/>
            </a:stretch>
          </a:blipFill>
        </p:spPr>
        <p:txBody>
          <a:bodyPr/>
          <a:lstStyle/>
          <a:p>
            <a:endParaRPr lang="en-US"/>
          </a:p>
        </p:txBody>
      </p:sp>
      <p:sp>
        <p:nvSpPr>
          <p:cNvPr id="27" name="Freeform 3">
            <a:extLst>
              <a:ext uri="{FF2B5EF4-FFF2-40B4-BE49-F238E27FC236}">
                <a16:creationId xmlns:a16="http://schemas.microsoft.com/office/drawing/2014/main" id="{1B03251C-93D0-5C47-8B6E-C1932EB1B9E5}"/>
              </a:ext>
            </a:extLst>
          </p:cNvPr>
          <p:cNvSpPr/>
          <p:nvPr userDrawn="1"/>
        </p:nvSpPr>
        <p:spPr>
          <a:xfrm>
            <a:off x="9582939" y="4182124"/>
            <a:ext cx="849110" cy="827496"/>
          </a:xfrm>
          <a:custGeom>
            <a:avLst/>
            <a:gdLst/>
            <a:ahLst/>
            <a:cxnLst/>
            <a:rect l="l" t="t" r="r" b="b"/>
            <a:pathLst>
              <a:path w="849110" h="827496">
                <a:moveTo>
                  <a:pt x="0" y="0"/>
                </a:moveTo>
                <a:lnTo>
                  <a:pt x="849110" y="0"/>
                </a:lnTo>
                <a:lnTo>
                  <a:pt x="849110" y="827496"/>
                </a:lnTo>
                <a:lnTo>
                  <a:pt x="0" y="827496"/>
                </a:lnTo>
                <a:lnTo>
                  <a:pt x="0" y="0"/>
                </a:lnTo>
                <a:close/>
              </a:path>
            </a:pathLst>
          </a:custGeom>
          <a:blipFill>
            <a:blip r:embed="rId52">
              <a:extLst>
                <a:ext uri="{96DAC541-7B7A-43D3-8B79-37D633B846F1}">
                  <asvg:svgBlip xmlns:asvg="http://schemas.microsoft.com/office/drawing/2016/SVG/main" r:embed="rId53"/>
                </a:ext>
              </a:extLst>
            </a:blip>
            <a:stretch>
              <a:fillRect/>
            </a:stretch>
          </a:blipFill>
        </p:spPr>
        <p:txBody>
          <a:bodyPr/>
          <a:lstStyle/>
          <a:p>
            <a:endParaRPr lang="en-US"/>
          </a:p>
        </p:txBody>
      </p:sp>
      <p:sp>
        <p:nvSpPr>
          <p:cNvPr id="28" name="Freeform 4">
            <a:extLst>
              <a:ext uri="{FF2B5EF4-FFF2-40B4-BE49-F238E27FC236}">
                <a16:creationId xmlns:a16="http://schemas.microsoft.com/office/drawing/2014/main" id="{9BF97967-A293-111D-017A-9D4DB0F3EAA2}"/>
              </a:ext>
            </a:extLst>
          </p:cNvPr>
          <p:cNvSpPr/>
          <p:nvPr userDrawn="1"/>
        </p:nvSpPr>
        <p:spPr>
          <a:xfrm>
            <a:off x="1268388" y="4363548"/>
            <a:ext cx="598528" cy="659522"/>
          </a:xfrm>
          <a:custGeom>
            <a:avLst/>
            <a:gdLst/>
            <a:ahLst/>
            <a:cxnLst/>
            <a:rect l="l" t="t" r="r" b="b"/>
            <a:pathLst>
              <a:path w="825844" h="895886">
                <a:moveTo>
                  <a:pt x="0" y="0"/>
                </a:moveTo>
                <a:lnTo>
                  <a:pt x="825844" y="0"/>
                </a:lnTo>
                <a:lnTo>
                  <a:pt x="825844" y="895886"/>
                </a:lnTo>
                <a:lnTo>
                  <a:pt x="0" y="895886"/>
                </a:lnTo>
                <a:lnTo>
                  <a:pt x="0" y="0"/>
                </a:lnTo>
                <a:close/>
              </a:path>
            </a:pathLst>
          </a:custGeom>
          <a:blipFill>
            <a:blip r:embed="rId54">
              <a:extLst>
                <a:ext uri="{96DAC541-7B7A-43D3-8B79-37D633B846F1}">
                  <asvg:svgBlip xmlns:asvg="http://schemas.microsoft.com/office/drawing/2016/SVG/main" r:embed="rId55"/>
                </a:ext>
              </a:extLst>
            </a:blip>
            <a:stretch>
              <a:fillRect/>
            </a:stretch>
          </a:blipFill>
        </p:spPr>
        <p:txBody>
          <a:bodyPr/>
          <a:lstStyle/>
          <a:p>
            <a:endParaRPr lang="en-US"/>
          </a:p>
        </p:txBody>
      </p:sp>
      <p:sp>
        <p:nvSpPr>
          <p:cNvPr id="29" name="Title 4">
            <a:extLst>
              <a:ext uri="{FF2B5EF4-FFF2-40B4-BE49-F238E27FC236}">
                <a16:creationId xmlns:a16="http://schemas.microsoft.com/office/drawing/2014/main" id="{A21703B5-99B1-0837-B265-4ACE35268E5B}"/>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Icon Resources</a:t>
            </a:r>
          </a:p>
        </p:txBody>
      </p:sp>
    </p:spTree>
    <p:extLst>
      <p:ext uri="{BB962C8B-B14F-4D97-AF65-F5344CB8AC3E}">
        <p14:creationId xmlns:p14="http://schemas.microsoft.com/office/powerpoint/2010/main" val="18206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2.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image" Target="../media/image7.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theme" Target="../theme/theme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image" Target="../media/image9.pn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image" Target="../media/image8.png"/><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2684289"/>
      </p:ext>
    </p:extLst>
  </p:cSld>
  <p:clrMap bg1="lt1" tx1="dk1" bg2="lt2" tx2="dk2" accent1="accent1" accent2="accent2" accent3="accent3" accent4="accent4" accent5="accent5" accent6="accent6" hlink="hlink" folHlink="folHlink"/>
  <p:sldLayoutIdLst>
    <p:sldLayoutId id="2147483908" r:id="rId1"/>
    <p:sldLayoutId id="2147483879" r:id="rId2"/>
    <p:sldLayoutId id="2147483906" r:id="rId3"/>
    <p:sldLayoutId id="2147483907" r:id="rId4"/>
    <p:sldLayoutId id="2147483932"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955DFE-58D2-96C6-0F3E-24D1EFEDD3DD}"/>
              </a:ext>
              <a:ext uri="{C183D7F6-B498-43B3-948B-1728B52AA6E4}">
                <adec:decorative xmlns:adec="http://schemas.microsoft.com/office/drawing/2017/decorative" val="1"/>
              </a:ext>
            </a:extLst>
          </p:cNvPr>
          <p:cNvSpPr/>
          <p:nvPr userDrawn="1"/>
        </p:nvSpPr>
        <p:spPr>
          <a:xfrm>
            <a:off x="109753" y="6408673"/>
            <a:ext cx="11152414"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8" name="Rectangle 7">
            <a:extLst>
              <a:ext uri="{FF2B5EF4-FFF2-40B4-BE49-F238E27FC236}">
                <a16:creationId xmlns:a16="http://schemas.microsoft.com/office/drawing/2014/main" id="{F02E0081-2D33-8D1E-68BB-7575EFB4B64D}"/>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9" name="Footer Placeholder 4">
            <a:extLst>
              <a:ext uri="{FF2B5EF4-FFF2-40B4-BE49-F238E27FC236}">
                <a16:creationId xmlns:a16="http://schemas.microsoft.com/office/drawing/2014/main" id="{100E7460-3BDB-6ACC-D2A5-FCD677A6B995}"/>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0" name="Footer Placeholder 4">
            <a:extLst>
              <a:ext uri="{FF2B5EF4-FFF2-40B4-BE49-F238E27FC236}">
                <a16:creationId xmlns:a16="http://schemas.microsoft.com/office/drawing/2014/main" id="{C8628795-956B-2ED2-7A59-99364F65DBFD}"/>
              </a:ext>
            </a:extLst>
          </p:cNvPr>
          <p:cNvSpPr txBox="1">
            <a:spLocks/>
          </p:cNvSpPr>
          <p:nvPr userDrawn="1"/>
        </p:nvSpPr>
        <p:spPr>
          <a:xfrm rot="10800000" flipV="1">
            <a:off x="9803853" y="6545746"/>
            <a:ext cx="1272464"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ontserrat" pitchFamily="2" charset="77"/>
              </a:rPr>
              <a:t>January 20-21, 2026</a:t>
            </a:r>
            <a:endParaRPr kumimoji="0" lang="en-US" sz="1100" b="0" i="0" u="none" strike="noStrike" kern="1200" cap="none" spc="0" normalizeH="0" baseline="0" noProof="0" dirty="0">
              <a:ln>
                <a:noFill/>
              </a:ln>
              <a:solidFill>
                <a:srgbClr val="000000"/>
              </a:solidFill>
              <a:effectLst/>
              <a:uLnTx/>
              <a:uFillTx/>
              <a:latin typeface="Montserrat" pitchFamily="2" charset="77"/>
            </a:endParaRPr>
          </a:p>
        </p:txBody>
      </p:sp>
      <p:sp>
        <p:nvSpPr>
          <p:cNvPr id="11" name="Slide Number Placeholder 18">
            <a:extLst>
              <a:ext uri="{FF2B5EF4-FFF2-40B4-BE49-F238E27FC236}">
                <a16:creationId xmlns:a16="http://schemas.microsoft.com/office/drawing/2014/main" id="{18FC1900-16D7-B0BF-6A1B-B0AC81D2CD0A}"/>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12" name="Picture 11" descr="A black background with red text&#10;&#10;Description automatically generated">
            <a:extLst>
              <a:ext uri="{FF2B5EF4-FFF2-40B4-BE49-F238E27FC236}">
                <a16:creationId xmlns:a16="http://schemas.microsoft.com/office/drawing/2014/main" id="{A82EFBC5-5315-F6B3-7C7D-EC45CA4FC0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13" name="Picture 12">
            <a:extLst>
              <a:ext uri="{FF2B5EF4-FFF2-40B4-BE49-F238E27FC236}">
                <a16:creationId xmlns:a16="http://schemas.microsoft.com/office/drawing/2014/main" id="{0671FC49-64E8-D4D1-BECE-91BEC904B28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pic>
        <p:nvPicPr>
          <p:cNvPr id="14" name="Picture 13">
            <a:extLst>
              <a:ext uri="{FF2B5EF4-FFF2-40B4-BE49-F238E27FC236}">
                <a16:creationId xmlns:a16="http://schemas.microsoft.com/office/drawing/2014/main" id="{2CACE2FD-FFCF-CD27-C920-A01DD35EBC6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23331" b="12108"/>
          <a:stretch/>
        </p:blipFill>
        <p:spPr>
          <a:xfrm rot="16200000">
            <a:off x="-3376249" y="3369042"/>
            <a:ext cx="6857999" cy="119918"/>
          </a:xfrm>
          <a:prstGeom prst="rect">
            <a:avLst/>
          </a:prstGeom>
        </p:spPr>
      </p:pic>
    </p:spTree>
    <p:extLst>
      <p:ext uri="{BB962C8B-B14F-4D97-AF65-F5344CB8AC3E}">
        <p14:creationId xmlns:p14="http://schemas.microsoft.com/office/powerpoint/2010/main" val="36939359"/>
      </p:ext>
    </p:extLst>
  </p:cSld>
  <p:clrMap bg1="lt1" tx1="dk1" bg2="lt2" tx2="dk2" accent1="accent1" accent2="accent2" accent3="accent3" accent4="accent4" accent5="accent5" accent6="accent6" hlink="hlink" folHlink="folHlink"/>
  <p:sldLayoutIdLst>
    <p:sldLayoutId id="2147483934"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656BB09-D186-E042-F4D8-43F6A83BED71}"/>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2" name="Slide Number Placeholder 18">
            <a:extLst>
              <a:ext uri="{FF2B5EF4-FFF2-40B4-BE49-F238E27FC236}">
                <a16:creationId xmlns:a16="http://schemas.microsoft.com/office/drawing/2014/main" id="{7C0D133A-57DF-3926-1AFE-D6B70A0E337B}"/>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spTree>
    <p:extLst>
      <p:ext uri="{BB962C8B-B14F-4D97-AF65-F5344CB8AC3E}">
        <p14:creationId xmlns:p14="http://schemas.microsoft.com/office/powerpoint/2010/main" val="4010597993"/>
      </p:ext>
    </p:extLst>
  </p:cSld>
  <p:clrMap bg1="lt1" tx1="dk1" bg2="lt2" tx2="dk2" accent1="accent1" accent2="accent2" accent3="accent3" accent4="accent4" accent5="accent5" accent6="accent6" hlink="hlink" folHlink="folHlink"/>
  <p:sldLayoutIdLst>
    <p:sldLayoutId id="2147483936"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B09B29-6A38-06A4-3BEE-72092A765351}"/>
              </a:ext>
              <a:ext uri="{C183D7F6-B498-43B3-948B-1728B52AA6E4}">
                <adec:decorative xmlns:adec="http://schemas.microsoft.com/office/drawing/2017/decorative" val="1"/>
              </a:ext>
            </a:extLst>
          </p:cNvPr>
          <p:cNvSpPr/>
          <p:nvPr userDrawn="1"/>
        </p:nvSpPr>
        <p:spPr>
          <a:xfrm>
            <a:off x="109753" y="6408673"/>
            <a:ext cx="11152414"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6" name="Rectangle 15">
            <a:extLst>
              <a:ext uri="{FF2B5EF4-FFF2-40B4-BE49-F238E27FC236}">
                <a16:creationId xmlns:a16="http://schemas.microsoft.com/office/drawing/2014/main" id="{CD7CED34-6242-DED5-DE12-701AB72A0349}"/>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8" name="Footer Placeholder 4">
            <a:extLst>
              <a:ext uri="{FF2B5EF4-FFF2-40B4-BE49-F238E27FC236}">
                <a16:creationId xmlns:a16="http://schemas.microsoft.com/office/drawing/2014/main" id="{8B34E79F-D741-B1B4-2803-547AE4CDCC21}"/>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9" name="Footer Placeholder 4">
            <a:extLst>
              <a:ext uri="{FF2B5EF4-FFF2-40B4-BE49-F238E27FC236}">
                <a16:creationId xmlns:a16="http://schemas.microsoft.com/office/drawing/2014/main" id="{A80A1D79-9A04-E89D-76FF-5A8241ADABAB}"/>
              </a:ext>
            </a:extLst>
          </p:cNvPr>
          <p:cNvSpPr txBox="1">
            <a:spLocks/>
          </p:cNvSpPr>
          <p:nvPr userDrawn="1"/>
        </p:nvSpPr>
        <p:spPr>
          <a:xfrm rot="10800000" flipV="1">
            <a:off x="9803852" y="6545746"/>
            <a:ext cx="1337729"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ontserrat" pitchFamily="2" charset="77"/>
              </a:rPr>
              <a:t>January 20-21, 2026</a:t>
            </a:r>
            <a:endParaRPr kumimoji="0" lang="en-US" sz="1100" b="0" i="0" u="none" strike="noStrike" kern="1200" cap="none" spc="0" normalizeH="0" baseline="0" noProof="0" dirty="0">
              <a:ln>
                <a:noFill/>
              </a:ln>
              <a:solidFill>
                <a:srgbClr val="000000"/>
              </a:solidFill>
              <a:effectLst/>
              <a:uLnTx/>
              <a:uFillTx/>
              <a:latin typeface="Montserrat" pitchFamily="2" charset="77"/>
            </a:endParaRPr>
          </a:p>
        </p:txBody>
      </p:sp>
      <p:sp>
        <p:nvSpPr>
          <p:cNvPr id="20" name="Slide Number Placeholder 18">
            <a:extLst>
              <a:ext uri="{FF2B5EF4-FFF2-40B4-BE49-F238E27FC236}">
                <a16:creationId xmlns:a16="http://schemas.microsoft.com/office/drawing/2014/main" id="{5FD22A62-5128-BE02-7F08-5D527D8F6BA0}"/>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5" name="Picture 4" descr="A black background with red text&#10;&#10;Description automatically generated">
            <a:extLst>
              <a:ext uri="{FF2B5EF4-FFF2-40B4-BE49-F238E27FC236}">
                <a16:creationId xmlns:a16="http://schemas.microsoft.com/office/drawing/2014/main" id="{2441C7FF-762B-A097-FDA7-ECC83D815B39}"/>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6" name="Picture 5">
            <a:extLst>
              <a:ext uri="{FF2B5EF4-FFF2-40B4-BE49-F238E27FC236}">
                <a16:creationId xmlns:a16="http://schemas.microsoft.com/office/drawing/2014/main" id="{75851CD6-36E5-8BB5-7363-BAA7DD8012F4}"/>
              </a:ext>
              <a:ext uri="{C183D7F6-B498-43B3-948B-1728B52AA6E4}">
                <adec:decorative xmlns:adec="http://schemas.microsoft.com/office/drawing/2017/decorative" val="1"/>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pic>
        <p:nvPicPr>
          <p:cNvPr id="2" name="Picture 1">
            <a:extLst>
              <a:ext uri="{FF2B5EF4-FFF2-40B4-BE49-F238E27FC236}">
                <a16:creationId xmlns:a16="http://schemas.microsoft.com/office/drawing/2014/main" id="{9ED299CC-8E33-C312-6929-BBDE94416D2A}"/>
              </a:ext>
            </a:extLst>
          </p:cNvPr>
          <p:cNvPicPr>
            <a:picLocks noChangeAspect="1"/>
          </p:cNvPicPr>
          <p:nvPr userDrawn="1"/>
        </p:nvPicPr>
        <p:blipFill rotWithShape="1">
          <a:blip r:embed="rId20">
            <a:extLst>
              <a:ext uri="{28A0092B-C50C-407E-A947-70E740481C1C}">
                <a14:useLocalDpi xmlns:a14="http://schemas.microsoft.com/office/drawing/2010/main" val="0"/>
              </a:ext>
            </a:extLst>
          </a:blip>
          <a:srcRect t="23331" b="12108"/>
          <a:stretch/>
        </p:blipFill>
        <p:spPr>
          <a:xfrm rot="16200000">
            <a:off x="-3376249" y="3369042"/>
            <a:ext cx="6857999" cy="119918"/>
          </a:xfrm>
          <a:prstGeom prst="rect">
            <a:avLst/>
          </a:prstGeom>
        </p:spPr>
      </p:pic>
    </p:spTree>
    <p:extLst>
      <p:ext uri="{BB962C8B-B14F-4D97-AF65-F5344CB8AC3E}">
        <p14:creationId xmlns:p14="http://schemas.microsoft.com/office/powerpoint/2010/main" val="3148875320"/>
      </p:ext>
    </p:extLst>
  </p:cSld>
  <p:clrMap bg1="lt1" tx1="dk1" bg2="lt2" tx2="dk2" accent1="accent1" accent2="accent2" accent3="accent3" accent4="accent4" accent5="accent5" accent6="accent6" hlink="hlink" folHlink="folHlink"/>
  <p:sldLayoutIdLst>
    <p:sldLayoutId id="2147483910" r:id="rId1"/>
    <p:sldLayoutId id="2147483840" r:id="rId2"/>
    <p:sldLayoutId id="2147483846" r:id="rId3"/>
    <p:sldLayoutId id="2147483868" r:id="rId4"/>
    <p:sldLayoutId id="2147483869" r:id="rId5"/>
    <p:sldLayoutId id="2147483860" r:id="rId6"/>
    <p:sldLayoutId id="2147483867" r:id="rId7"/>
    <p:sldLayoutId id="2147483862" r:id="rId8"/>
    <p:sldLayoutId id="2147483847" r:id="rId9"/>
    <p:sldLayoutId id="2147483851" r:id="rId10"/>
    <p:sldLayoutId id="2147483849" r:id="rId11"/>
    <p:sldLayoutId id="2147483852" r:id="rId12"/>
    <p:sldLayoutId id="2147483899" r:id="rId13"/>
    <p:sldLayoutId id="2147483853" r:id="rId14"/>
    <p:sldLayoutId id="2147483850" r:id="rId15"/>
    <p:sldLayoutId id="214748393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320" userDrawn="1">
          <p15:clr>
            <a:srgbClr val="F26B43"/>
          </p15:clr>
        </p15:guide>
        <p15:guide id="3" pos="36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B09B29-6A38-06A4-3BEE-72092A765351}"/>
              </a:ext>
              <a:ext uri="{C183D7F6-B498-43B3-948B-1728B52AA6E4}">
                <adec:decorative xmlns:adec="http://schemas.microsoft.com/office/drawing/2017/decorative" val="1"/>
              </a:ext>
            </a:extLst>
          </p:cNvPr>
          <p:cNvSpPr/>
          <p:nvPr userDrawn="1"/>
        </p:nvSpPr>
        <p:spPr>
          <a:xfrm>
            <a:off x="-7209" y="6408673"/>
            <a:ext cx="11269376"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6" name="Rectangle 15">
            <a:extLst>
              <a:ext uri="{FF2B5EF4-FFF2-40B4-BE49-F238E27FC236}">
                <a16:creationId xmlns:a16="http://schemas.microsoft.com/office/drawing/2014/main" id="{CD7CED34-6242-DED5-DE12-701AB72A0349}"/>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8" name="Footer Placeholder 4">
            <a:extLst>
              <a:ext uri="{FF2B5EF4-FFF2-40B4-BE49-F238E27FC236}">
                <a16:creationId xmlns:a16="http://schemas.microsoft.com/office/drawing/2014/main" id="{8B34E79F-D741-B1B4-2803-547AE4CDCC21}"/>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9" name="Footer Placeholder 4">
            <a:extLst>
              <a:ext uri="{FF2B5EF4-FFF2-40B4-BE49-F238E27FC236}">
                <a16:creationId xmlns:a16="http://schemas.microsoft.com/office/drawing/2014/main" id="{A80A1D79-9A04-E89D-76FF-5A8241ADABAB}"/>
              </a:ext>
            </a:extLst>
          </p:cNvPr>
          <p:cNvSpPr txBox="1">
            <a:spLocks/>
          </p:cNvSpPr>
          <p:nvPr userDrawn="1"/>
        </p:nvSpPr>
        <p:spPr>
          <a:xfrm rot="10800000" flipV="1">
            <a:off x="9803852" y="6545746"/>
            <a:ext cx="1275479"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ontserrat" pitchFamily="2" charset="77"/>
              </a:rPr>
              <a:t>January 20-21, 2026</a:t>
            </a:r>
            <a:endParaRPr kumimoji="0" lang="en-US" sz="1100" b="0" i="0" u="none" strike="noStrike" kern="1200" cap="none" spc="0" normalizeH="0" baseline="0" noProof="0" dirty="0">
              <a:ln>
                <a:noFill/>
              </a:ln>
              <a:solidFill>
                <a:srgbClr val="000000"/>
              </a:solidFill>
              <a:effectLst/>
              <a:uLnTx/>
              <a:uFillTx/>
              <a:latin typeface="Montserrat" pitchFamily="2" charset="77"/>
            </a:endParaRPr>
          </a:p>
        </p:txBody>
      </p:sp>
      <p:sp>
        <p:nvSpPr>
          <p:cNvPr id="20" name="Slide Number Placeholder 18">
            <a:extLst>
              <a:ext uri="{FF2B5EF4-FFF2-40B4-BE49-F238E27FC236}">
                <a16:creationId xmlns:a16="http://schemas.microsoft.com/office/drawing/2014/main" id="{5FD22A62-5128-BE02-7F08-5D527D8F6BA0}"/>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5" name="Picture 4" descr="A black background with red text&#10;&#10;Description automatically generated">
            <a:extLst>
              <a:ext uri="{FF2B5EF4-FFF2-40B4-BE49-F238E27FC236}">
                <a16:creationId xmlns:a16="http://schemas.microsoft.com/office/drawing/2014/main" id="{2441C7FF-762B-A097-FDA7-ECC83D815B3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6" name="Picture 5">
            <a:extLst>
              <a:ext uri="{FF2B5EF4-FFF2-40B4-BE49-F238E27FC236}">
                <a16:creationId xmlns:a16="http://schemas.microsoft.com/office/drawing/2014/main" id="{75851CD6-36E5-8BB5-7363-BAA7DD8012F4}"/>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spTree>
    <p:extLst>
      <p:ext uri="{BB962C8B-B14F-4D97-AF65-F5344CB8AC3E}">
        <p14:creationId xmlns:p14="http://schemas.microsoft.com/office/powerpoint/2010/main" val="2783538844"/>
      </p:ext>
    </p:extLst>
  </p:cSld>
  <p:clrMap bg1="lt1" tx1="dk1" bg2="lt2" tx2="dk2" accent1="accent1" accent2="accent2" accent3="accent3" accent4="accent4" accent5="accent5" accent6="accent6" hlink="hlink" folHlink="folHlink"/>
  <p:sldLayoutIdLst>
    <p:sldLayoutId id="2147483930" r:id="rId1"/>
    <p:sldLayoutId id="2147483931"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320" userDrawn="1">
          <p15:clr>
            <a:srgbClr val="F26B43"/>
          </p15:clr>
        </p15:guide>
        <p15:guide id="3" pos="3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78.png"/></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mailto:noreply@mail.launchpad.pearson.com" TargetMode="Externa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hyperlink" Target="https://support.mdassessments.com/resources/technology-setup/TestNav-Assistive-Technology-Guidelines_2025-26_v2.1.pdf"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89.svg"/><Relationship Id="rId7" Type="http://schemas.openxmlformats.org/officeDocument/2006/relationships/image" Target="../media/image93.svg"/><Relationship Id="rId2" Type="http://schemas.openxmlformats.org/officeDocument/2006/relationships/image" Target="../media/image88.png"/><Relationship Id="rId1" Type="http://schemas.openxmlformats.org/officeDocument/2006/relationships/slideLayout" Target="../slideLayouts/slideLayout23.xml"/><Relationship Id="rId6" Type="http://schemas.openxmlformats.org/officeDocument/2006/relationships/image" Target="../media/image92.png"/><Relationship Id="rId5" Type="http://schemas.openxmlformats.org/officeDocument/2006/relationships/image" Target="../media/image91.svg"/><Relationship Id="rId4" Type="http://schemas.openxmlformats.org/officeDocument/2006/relationships/image" Target="../media/image90.png"/></Relationships>
</file>

<file path=ppt/slides/_rels/slide4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89.svg"/></Relationships>
</file>

<file path=ppt/slides/_rels/slide4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5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95.png"/><Relationship Id="rId4" Type="http://schemas.openxmlformats.org/officeDocument/2006/relationships/image" Target="../media/image93.svg"/></Relationships>
</file>

<file path=ppt/slides/_rels/slide5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97.png"/></Relationships>
</file>

<file path=ppt/slides/_rels/slide52.xml.rels><?xml version="1.0" encoding="UTF-8" standalone="yes"?>
<Relationships xmlns="http://schemas.openxmlformats.org/package/2006/relationships"><Relationship Id="rId3" Type="http://schemas.openxmlformats.org/officeDocument/2006/relationships/hyperlink" Target="https://support.mdassessments.com/platformresources/" TargetMode="External"/><Relationship Id="rId2" Type="http://schemas.openxmlformats.org/officeDocument/2006/relationships/image" Target="../media/image98.png"/><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100.png"/></Relationships>
</file>

<file path=ppt/slides/_rels/slide5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91.svg"/><Relationship Id="rId4" Type="http://schemas.openxmlformats.org/officeDocument/2006/relationships/image" Target="../media/image90.png"/></Relationships>
</file>

<file path=ppt/slides/_rels/slide5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91.svg"/><Relationship Id="rId4" Type="http://schemas.openxmlformats.org/officeDocument/2006/relationships/image" Target="../media/image9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image" Target="../media/image93.svg"/><Relationship Id="rId5" Type="http://schemas.openxmlformats.org/officeDocument/2006/relationships/image" Target="../media/image92.png"/><Relationship Id="rId4" Type="http://schemas.openxmlformats.org/officeDocument/2006/relationships/image" Target="../media/image105.png"/></Relationships>
</file>

<file path=ppt/slides/_rels/slide5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9.xml"/><Relationship Id="rId1" Type="http://schemas.openxmlformats.org/officeDocument/2006/relationships/slideLayout" Target="../slideLayouts/slideLayout9.xml"/><Relationship Id="rId5" Type="http://schemas.openxmlformats.org/officeDocument/2006/relationships/image" Target="../media/image93.svg"/><Relationship Id="rId4" Type="http://schemas.openxmlformats.org/officeDocument/2006/relationships/image" Target="../media/image92.png"/></Relationships>
</file>

<file path=ppt/slides/_rels/slide6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0.xml"/><Relationship Id="rId1" Type="http://schemas.openxmlformats.org/officeDocument/2006/relationships/slideLayout" Target="../slideLayouts/slideLayout9.xml"/><Relationship Id="rId5" Type="http://schemas.openxmlformats.org/officeDocument/2006/relationships/image" Target="../media/image93.svg"/><Relationship Id="rId4" Type="http://schemas.openxmlformats.org/officeDocument/2006/relationships/image" Target="../media/image92.png"/></Relationships>
</file>

<file path=ppt/slides/_rels/slide6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93.svg"/><Relationship Id="rId4" Type="http://schemas.openxmlformats.org/officeDocument/2006/relationships/image" Target="../media/image92.png"/></Relationships>
</file>

<file path=ppt/slides/_rels/slide6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09.png"/><Relationship Id="rId1" Type="http://schemas.openxmlformats.org/officeDocument/2006/relationships/slideLayout" Target="../slideLayouts/slideLayout9.xml"/><Relationship Id="rId4" Type="http://schemas.openxmlformats.org/officeDocument/2006/relationships/image" Target="../media/image89.svg"/></Relationships>
</file>

<file path=ppt/slides/_rels/slide6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10.png"/><Relationship Id="rId1" Type="http://schemas.openxmlformats.org/officeDocument/2006/relationships/slideLayout" Target="../slideLayouts/slideLayout9.xml"/><Relationship Id="rId4" Type="http://schemas.openxmlformats.org/officeDocument/2006/relationships/image" Target="../media/image89.svg"/></Relationships>
</file>

<file path=ppt/slides/_rels/slide6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11.png"/><Relationship Id="rId1" Type="http://schemas.openxmlformats.org/officeDocument/2006/relationships/slideLayout" Target="../slideLayouts/slideLayout9.xml"/><Relationship Id="rId4" Type="http://schemas.openxmlformats.org/officeDocument/2006/relationships/image" Target="../media/image89.svg"/></Relationships>
</file>

<file path=ppt/slides/_rels/slide6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6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14.png"/><Relationship Id="rId1" Type="http://schemas.openxmlformats.org/officeDocument/2006/relationships/slideLayout" Target="../slideLayouts/slideLayout9.xml"/><Relationship Id="rId4" Type="http://schemas.openxmlformats.org/officeDocument/2006/relationships/image" Target="../media/image89.svg"/></Relationships>
</file>

<file path=ppt/slides/_rels/slide6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2.xml"/><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6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3.xml"/><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6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118.png"/></Relationships>
</file>

<file path=ppt/slides/_rels/slide7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5.xml"/><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7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36.xml"/><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89.svg"/><Relationship Id="rId7" Type="http://schemas.openxmlformats.org/officeDocument/2006/relationships/image" Target="../media/image93.svg"/><Relationship Id="rId2" Type="http://schemas.openxmlformats.org/officeDocument/2006/relationships/image" Target="../media/image88.png"/><Relationship Id="rId1" Type="http://schemas.openxmlformats.org/officeDocument/2006/relationships/slideLayout" Target="../slideLayouts/slideLayout23.xml"/><Relationship Id="rId6" Type="http://schemas.openxmlformats.org/officeDocument/2006/relationships/image" Target="../media/image92.png"/><Relationship Id="rId5" Type="http://schemas.openxmlformats.org/officeDocument/2006/relationships/image" Target="../media/image91.svg"/><Relationship Id="rId4" Type="http://schemas.openxmlformats.org/officeDocument/2006/relationships/image" Target="../media/image90.png"/></Relationships>
</file>

<file path=ppt/slides/_rels/slide7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7.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125.png"/></Relationships>
</file>

<file path=ppt/slides/_rels/slide7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8.xml"/><Relationship Id="rId1" Type="http://schemas.openxmlformats.org/officeDocument/2006/relationships/slideLayout" Target="../slideLayouts/slideLayout9.xml"/><Relationship Id="rId4" Type="http://schemas.openxmlformats.org/officeDocument/2006/relationships/image" Target="../media/image89.svg"/></Relationships>
</file>

<file path=ppt/slides/_rels/slide7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9.xml"/><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7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0.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128.png"/></Relationships>
</file>

<file path=ppt/slides/_rels/slide8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1.xml"/><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8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2.xml"/><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8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3.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132.png"/></Relationships>
</file>

<file path=ppt/slides/_rels/slide8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44.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134.png"/></Relationships>
</file>

<file path=ppt/slides/_rels/slide8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45.xml"/><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8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6.xml"/><Relationship Id="rId1" Type="http://schemas.openxmlformats.org/officeDocument/2006/relationships/slideLayout" Target="../slideLayouts/slideLayout9.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89.svg"/></Relationships>
</file>

<file path=ppt/slides/_rels/slide86.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7.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13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hyperlink" Target="https://support.mdassessments.com/" TargetMode="External"/><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3" Type="http://schemas.openxmlformats.org/officeDocument/2006/relationships/hyperlink" Target="https://support.mdassessments.com/support/" TargetMode="External"/><Relationship Id="rId2" Type="http://schemas.openxmlformats.org/officeDocument/2006/relationships/notesSlide" Target="../notesSlides/notesSlide48.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141.png"/></Relationships>
</file>

<file path=ppt/slides/_rels/slide9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9.xml"/><Relationship Id="rId1" Type="http://schemas.openxmlformats.org/officeDocument/2006/relationships/slideLayout" Target="../slideLayouts/slideLayout9.xml"/><Relationship Id="rId4" Type="http://schemas.openxmlformats.org/officeDocument/2006/relationships/image" Target="../media/image89.svg"/></Relationships>
</file>

<file path=ppt/slides/_rels/slide91.xml.rels><?xml version="1.0" encoding="UTF-8" standalone="yes"?>
<Relationships xmlns="http://schemas.openxmlformats.org/package/2006/relationships"><Relationship Id="rId3" Type="http://schemas.openxmlformats.org/officeDocument/2006/relationships/hyperlink" Target="https://support.mdassessments.com/support/" TargetMode="External"/><Relationship Id="rId2" Type="http://schemas.openxmlformats.org/officeDocument/2006/relationships/notesSlide" Target="../notesSlides/notesSlide50.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142.png"/></Relationships>
</file>

<file path=ppt/slides/_rels/slide9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1.xml"/><Relationship Id="rId1" Type="http://schemas.openxmlformats.org/officeDocument/2006/relationships/slideLayout" Target="../slideLayouts/slideLayout9.xml"/><Relationship Id="rId5" Type="http://schemas.openxmlformats.org/officeDocument/2006/relationships/hyperlink" Target="https://support.assessment.pearson.com/TN/testnav-system-requirements-18613791.html" TargetMode="External"/><Relationship Id="rId4" Type="http://schemas.openxmlformats.org/officeDocument/2006/relationships/image" Target="../media/image89.sv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52.xml"/><Relationship Id="rId1" Type="http://schemas.openxmlformats.org/officeDocument/2006/relationships/slideLayout" Target="../slideLayouts/slideLayout9.xml"/><Relationship Id="rId6" Type="http://schemas.openxmlformats.org/officeDocument/2006/relationships/hyperlink" Target="https://support.mdassessments.com/practice-tests/" TargetMode="External"/><Relationship Id="rId5" Type="http://schemas.openxmlformats.org/officeDocument/2006/relationships/image" Target="../media/image89.svg"/><Relationship Id="rId4" Type="http://schemas.openxmlformats.org/officeDocument/2006/relationships/image" Target="../media/image88.png"/></Relationships>
</file>

<file path=ppt/slides/_rels/slide9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3.xml"/><Relationship Id="rId1" Type="http://schemas.openxmlformats.org/officeDocument/2006/relationships/slideLayout" Target="../slideLayouts/slideLayout9.xml"/><Relationship Id="rId5" Type="http://schemas.openxmlformats.org/officeDocument/2006/relationships/image" Target="../media/image89.svg"/><Relationship Id="rId4" Type="http://schemas.openxmlformats.org/officeDocument/2006/relationships/image" Target="../media/image88.png"/></Relationships>
</file>

<file path=ppt/slides/_rels/slide9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4.xml"/><Relationship Id="rId1" Type="http://schemas.openxmlformats.org/officeDocument/2006/relationships/slideLayout" Target="../slideLayouts/slideLayout9.xml"/><Relationship Id="rId4" Type="http://schemas.openxmlformats.org/officeDocument/2006/relationships/image" Target="../media/image89.sv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838919-65CB-D67F-D198-D8DF2954DE4B}"/>
              </a:ext>
            </a:extLst>
          </p:cNvPr>
          <p:cNvSpPr>
            <a:spLocks noGrp="1"/>
          </p:cNvSpPr>
          <p:nvPr>
            <p:ph type="title" idx="4294967295"/>
          </p:nvPr>
        </p:nvSpPr>
        <p:spPr>
          <a:xfrm>
            <a:off x="6802438" y="1671638"/>
            <a:ext cx="5009606" cy="2332037"/>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C50C3D"/>
                </a:solidFill>
                <a:effectLst/>
                <a:uLnTx/>
                <a:uFillTx/>
                <a:latin typeface="Montserrat SemiBold"/>
                <a:ea typeface="+mn-ea"/>
                <a:cs typeface="+mn-cs"/>
              </a:rPr>
              <a:t>Spring 26 Training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C50C3D"/>
                </a:solidFill>
                <a:effectLst/>
                <a:uLnTx/>
                <a:uFillTx/>
                <a:latin typeface="Montserrat SemiBold"/>
                <a:ea typeface="+mn-ea"/>
                <a:cs typeface="+mn-cs"/>
              </a:rPr>
              <a:t>MCAP Assessments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C50C3D"/>
                </a:solidFill>
                <a:effectLst/>
                <a:uLnTx/>
                <a:uFillTx/>
                <a:latin typeface="Montserrat SemiBold"/>
                <a:ea typeface="+mn-ea"/>
                <a:cs typeface="+mn-cs"/>
              </a:rPr>
              <a:t>   </a:t>
            </a:r>
          </a:p>
        </p:txBody>
      </p:sp>
      <p:sp>
        <p:nvSpPr>
          <p:cNvPr id="3" name="Text Placeholder 2">
            <a:extLst>
              <a:ext uri="{FF2B5EF4-FFF2-40B4-BE49-F238E27FC236}">
                <a16:creationId xmlns:a16="http://schemas.microsoft.com/office/drawing/2014/main" id="{1D7A73AE-7DD7-71E5-CBFA-643F650FD90C}"/>
              </a:ext>
            </a:extLst>
          </p:cNvPr>
          <p:cNvSpPr>
            <a:spLocks noGrp="1"/>
          </p:cNvSpPr>
          <p:nvPr>
            <p:ph type="body" sz="quarter" idx="1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chemeClr val="tx1"/>
                </a:solidFill>
                <a:effectLst/>
                <a:uLnTx/>
                <a:uFillTx/>
                <a:latin typeface="Montserrat SemiBold" pitchFamily="2" charset="77"/>
                <a:ea typeface="+mn-ea"/>
                <a:cs typeface="+mn-cs"/>
              </a:rPr>
              <a:t>Division of Assessment and Accountability</a:t>
            </a:r>
            <a:endParaRPr kumimoji="0" lang="en-US" sz="1600" b="1" i="0" u="none" strike="noStrike" kern="1200" cap="none" spc="0" normalizeH="0" baseline="0" noProof="0" dirty="0">
              <a:ln>
                <a:noFill/>
              </a:ln>
              <a:solidFill>
                <a:schemeClr val="tx1"/>
              </a:solidFill>
              <a:effectLst/>
              <a:uLnTx/>
              <a:uFillTx/>
              <a:latin typeface="Montserrat SemiBold" pitchFamily="2" charset="77"/>
              <a:ea typeface="+mn-ea"/>
              <a:cs typeface="+mn-cs"/>
            </a:endParaRPr>
          </a:p>
        </p:txBody>
      </p:sp>
      <p:sp>
        <p:nvSpPr>
          <p:cNvPr id="4" name="Text Placeholder 3">
            <a:extLst>
              <a:ext uri="{FF2B5EF4-FFF2-40B4-BE49-F238E27FC236}">
                <a16:creationId xmlns:a16="http://schemas.microsoft.com/office/drawing/2014/main" id="{C7349A34-49D3-B133-AC98-54EEC24D23FD}"/>
              </a:ext>
            </a:extLst>
          </p:cNvPr>
          <p:cNvSpPr>
            <a:spLocks noGrp="1"/>
          </p:cNvSpPr>
          <p:nvPr>
            <p:ph type="body" sz="quarter" idx="12"/>
          </p:nvPr>
        </p:nvSpPr>
        <p:spPr/>
        <p:txBody>
          <a:bodyPr lIns="0" tIns="45720" rIns="91440" bIns="45720" anchor="t"/>
          <a:lstStyle/>
          <a:p>
            <a:r>
              <a:rPr lang="en-US" dirty="0">
                <a:latin typeface="Montserrat"/>
              </a:rPr>
              <a:t>January 20, 2026 and January 21, 2026</a:t>
            </a:r>
          </a:p>
          <a:p>
            <a:endParaRPr lang="en-US" dirty="0">
              <a:latin typeface="Montserrat"/>
            </a:endParaRPr>
          </a:p>
        </p:txBody>
      </p:sp>
      <p:sp>
        <p:nvSpPr>
          <p:cNvPr id="5" name="Text Placeholder 4">
            <a:extLst>
              <a:ext uri="{FF2B5EF4-FFF2-40B4-BE49-F238E27FC236}">
                <a16:creationId xmlns:a16="http://schemas.microsoft.com/office/drawing/2014/main" id="{FA7D1D8E-F2FF-D06D-F87E-8FCF30F10C5B}"/>
              </a:ext>
            </a:extLst>
          </p:cNvPr>
          <p:cNvSpPr>
            <a:spLocks noGrp="1"/>
          </p:cNvSpPr>
          <p:nvPr>
            <p:ph type="body" sz="quarter" idx="13"/>
          </p:nvPr>
        </p:nvSpPr>
        <p:spPr/>
        <p:txBody>
          <a:bodyPr lIns="0" tIns="45720" rIns="91440" bIns="45720" anchor="t"/>
          <a:lstStyle/>
          <a:p>
            <a:r>
              <a:rPr lang="en-US" dirty="0">
                <a:latin typeface="Montserrat"/>
              </a:rPr>
              <a:t>MSDE and Pearson</a:t>
            </a:r>
          </a:p>
        </p:txBody>
      </p:sp>
    </p:spTree>
    <p:extLst>
      <p:ext uri="{BB962C8B-B14F-4D97-AF65-F5344CB8AC3E}">
        <p14:creationId xmlns:p14="http://schemas.microsoft.com/office/powerpoint/2010/main" val="377673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E0C75C-E4EA-2F1D-63CB-AA8564B2EFDB}"/>
              </a:ext>
            </a:extLst>
          </p:cNvPr>
          <p:cNvSpPr>
            <a:spLocks noGrp="1"/>
          </p:cNvSpPr>
          <p:nvPr>
            <p:ph type="title" idx="4294967295"/>
          </p:nvPr>
        </p:nvSpPr>
        <p:spPr>
          <a:xfrm>
            <a:off x="838200" y="-1325563"/>
            <a:ext cx="10515600" cy="1325563"/>
          </a:xfrm>
          <a:prstGeom prst="rect">
            <a:avLst/>
          </a:prstGeom>
        </p:spPr>
        <p:txBody>
          <a:bodyPr anchor="b"/>
          <a:lstStyle/>
          <a:p>
            <a:r>
              <a:rPr lang="en-US" dirty="0">
                <a:latin typeface="Montserrat" panose="00000500000000000000" pitchFamily="2" charset="0"/>
              </a:rPr>
              <a:t>Presentation Outline</a:t>
            </a:r>
          </a:p>
        </p:txBody>
      </p:sp>
      <p:sp>
        <p:nvSpPr>
          <p:cNvPr id="2" name="Text Placeholder 1">
            <a:extLst>
              <a:ext uri="{FF2B5EF4-FFF2-40B4-BE49-F238E27FC236}">
                <a16:creationId xmlns:a16="http://schemas.microsoft.com/office/drawing/2014/main" id="{D890CA4F-D144-020B-6C6B-4F300E664886}"/>
              </a:ext>
            </a:extLst>
          </p:cNvPr>
          <p:cNvSpPr>
            <a:spLocks noGrp="1"/>
          </p:cNvSpPr>
          <p:nvPr>
            <p:ph type="body" sz="quarter" idx="11"/>
          </p:nvPr>
        </p:nvSpPr>
        <p:spPr>
          <a:xfrm>
            <a:off x="7463118" y="1719057"/>
            <a:ext cx="4342802" cy="4194920"/>
          </a:xfrm>
        </p:spPr>
        <p:txBody>
          <a:bodyPr wrap="square" lIns="0" tIns="0" rIns="0" bIns="45720" anchor="t">
            <a:noAutofit/>
          </a:bodyPr>
          <a:lstStyle/>
          <a:p>
            <a:r>
              <a:rPr lang="en-US" sz="1600" dirty="0">
                <a:latin typeface="Montserrat"/>
                <a:ea typeface="Lato"/>
                <a:cs typeface="Lato"/>
              </a:rPr>
              <a:t>Introductions and Welcome</a:t>
            </a:r>
          </a:p>
          <a:p>
            <a:r>
              <a:rPr lang="en-US" sz="1600" dirty="0">
                <a:latin typeface="Montserrat"/>
                <a:ea typeface="Lato"/>
                <a:cs typeface="Lato"/>
              </a:rPr>
              <a:t>Spring 2026 Administration</a:t>
            </a:r>
          </a:p>
          <a:p>
            <a:r>
              <a:rPr lang="en-US" sz="1600" dirty="0">
                <a:latin typeface="Montserrat"/>
                <a:ea typeface="Lato"/>
                <a:cs typeface="Lato"/>
              </a:rPr>
              <a:t>Launchpad</a:t>
            </a:r>
            <a:endParaRPr lang="en-US" sz="1600" dirty="0">
              <a:latin typeface="Montserrat"/>
            </a:endParaRPr>
          </a:p>
          <a:p>
            <a:r>
              <a:rPr lang="en-US" sz="1600" dirty="0">
                <a:latin typeface="Montserrat"/>
                <a:ea typeface="Lato"/>
                <a:cs typeface="Lato"/>
              </a:rPr>
              <a:t>Accommodations</a:t>
            </a:r>
          </a:p>
          <a:p>
            <a:r>
              <a:rPr lang="en-US" sz="1600" dirty="0">
                <a:latin typeface="Montserrat"/>
                <a:ea typeface="Lato"/>
                <a:cs typeface="Lato"/>
              </a:rPr>
              <a:t>ADAM</a:t>
            </a:r>
          </a:p>
          <a:p>
            <a:r>
              <a:rPr lang="en-US" sz="1600" dirty="0">
                <a:latin typeface="Montserrat"/>
                <a:ea typeface="Lato"/>
                <a:cs typeface="Lato"/>
              </a:rPr>
              <a:t>Support</a:t>
            </a:r>
          </a:p>
          <a:p>
            <a:r>
              <a:rPr lang="en-US" sz="1600" dirty="0">
                <a:latin typeface="Montserrat"/>
                <a:ea typeface="Lato"/>
                <a:cs typeface="Lato"/>
              </a:rPr>
              <a:t>Wrap-up and Closing Remarks</a:t>
            </a:r>
          </a:p>
          <a:p>
            <a:endParaRPr lang="en-US" dirty="0"/>
          </a:p>
        </p:txBody>
      </p:sp>
    </p:spTree>
    <p:extLst>
      <p:ext uri="{BB962C8B-B14F-4D97-AF65-F5344CB8AC3E}">
        <p14:creationId xmlns:p14="http://schemas.microsoft.com/office/powerpoint/2010/main" val="3664421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F319-5560-5D94-9DA9-135821DE7E9A}"/>
              </a:ext>
            </a:extLst>
          </p:cNvPr>
          <p:cNvSpPr>
            <a:spLocks noGrp="1"/>
          </p:cNvSpPr>
          <p:nvPr>
            <p:ph type="title"/>
          </p:nvPr>
        </p:nvSpPr>
        <p:spPr>
          <a:xfrm>
            <a:off x="643064" y="2183544"/>
            <a:ext cx="6885496" cy="488536"/>
          </a:xfrm>
        </p:spPr>
        <p:txBody>
          <a:bodyPr/>
          <a:lstStyle/>
          <a:p>
            <a:r>
              <a:rPr lang="en-US" sz="2000" dirty="0"/>
              <a:t>Introductions and Welcome</a:t>
            </a:r>
          </a:p>
        </p:txBody>
      </p:sp>
    </p:spTree>
    <p:extLst>
      <p:ext uri="{BB962C8B-B14F-4D97-AF65-F5344CB8AC3E}">
        <p14:creationId xmlns:p14="http://schemas.microsoft.com/office/powerpoint/2010/main" val="2452414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EB3A4-1FF0-8512-9E6E-6BAF34AE7E5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CE7771C-E4CC-C030-3D7A-6E72489C7DF2}"/>
              </a:ext>
            </a:extLst>
          </p:cNvPr>
          <p:cNvSpPr>
            <a:spLocks noGrp="1"/>
          </p:cNvSpPr>
          <p:nvPr>
            <p:ph type="body" sz="quarter" idx="15"/>
          </p:nvPr>
        </p:nvSpPr>
        <p:spPr/>
        <p:txBody>
          <a:bodyPr lIns="0" tIns="45720" rIns="91440" bIns="45720" anchor="t"/>
          <a:lstStyle/>
          <a:p>
            <a:r>
              <a:rPr lang="en-US" dirty="0"/>
              <a:t>Introductions and Welcome	</a:t>
            </a:r>
          </a:p>
        </p:txBody>
      </p:sp>
      <p:sp>
        <p:nvSpPr>
          <p:cNvPr id="2" name="Title 1">
            <a:extLst>
              <a:ext uri="{FF2B5EF4-FFF2-40B4-BE49-F238E27FC236}">
                <a16:creationId xmlns:a16="http://schemas.microsoft.com/office/drawing/2014/main" id="{1D98C921-6B01-5E18-51E3-E44D26953E40}"/>
              </a:ext>
            </a:extLst>
          </p:cNvPr>
          <p:cNvSpPr>
            <a:spLocks noGrp="1"/>
          </p:cNvSpPr>
          <p:nvPr>
            <p:ph type="title"/>
          </p:nvPr>
        </p:nvSpPr>
        <p:spPr/>
        <p:txBody>
          <a:bodyPr/>
          <a:lstStyle/>
          <a:p>
            <a:r>
              <a:rPr lang="en-US" sz="2000" dirty="0"/>
              <a:t>Introductions and Welcome	</a:t>
            </a:r>
          </a:p>
        </p:txBody>
      </p:sp>
      <p:sp>
        <p:nvSpPr>
          <p:cNvPr id="8" name="Text Placeholder 2">
            <a:extLst>
              <a:ext uri="{FF2B5EF4-FFF2-40B4-BE49-F238E27FC236}">
                <a16:creationId xmlns:a16="http://schemas.microsoft.com/office/drawing/2014/main" id="{05926D6E-499F-DCE0-6278-A0E45C6A06C3}"/>
              </a:ext>
            </a:extLst>
          </p:cNvPr>
          <p:cNvSpPr>
            <a:spLocks noGrp="1"/>
          </p:cNvSpPr>
          <p:nvPr>
            <p:ph type="body" sz="quarter" idx="18"/>
          </p:nvPr>
        </p:nvSpPr>
        <p:spPr>
          <a:xfrm>
            <a:off x="571500" y="1511300"/>
            <a:ext cx="11049000" cy="4452938"/>
          </a:xfrm>
        </p:spPr>
        <p:txBody>
          <a:bodyPr lIns="0" tIns="45720" rIns="91440" bIns="45720" anchor="t"/>
          <a:lstStyle/>
          <a:p>
            <a:r>
              <a:rPr lang="en-US" dirty="0">
                <a:latin typeface="Montserrat SemiBold"/>
              </a:rPr>
              <a:t>Pearson</a:t>
            </a:r>
          </a:p>
          <a:p>
            <a:r>
              <a:rPr lang="en-US" dirty="0">
                <a:latin typeface="Montserrat SemiBold"/>
              </a:rPr>
              <a:t>MSDE</a:t>
            </a:r>
          </a:p>
          <a:p>
            <a:endParaRPr lang="en-US" dirty="0">
              <a:latin typeface="Montserrat SemiBold"/>
            </a:endParaRPr>
          </a:p>
          <a:p>
            <a:endParaRPr lang="en-US" dirty="0"/>
          </a:p>
        </p:txBody>
      </p:sp>
      <p:sp>
        <p:nvSpPr>
          <p:cNvPr id="6" name="Content Placeholder 5">
            <a:extLst>
              <a:ext uri="{FF2B5EF4-FFF2-40B4-BE49-F238E27FC236}">
                <a16:creationId xmlns:a16="http://schemas.microsoft.com/office/drawing/2014/main" id="{7685D162-D18D-DC8C-06C2-670D29B01A9B}"/>
              </a:ext>
              <a:ext uri="{C183D7F6-B498-43B3-948B-1728B52AA6E4}">
                <adec:decorative xmlns:adec="http://schemas.microsoft.com/office/drawing/2017/decorative" val="1"/>
              </a:ext>
            </a:extLst>
          </p:cNvPr>
          <p:cNvSpPr>
            <a:spLocks noGrp="1"/>
          </p:cNvSpPr>
          <p:nvPr>
            <p:ph sz="quarter" idx="17"/>
          </p:nvPr>
        </p:nvSpPr>
        <p:spPr>
          <a:xfrm>
            <a:off x="571500" y="6146652"/>
            <a:ext cx="11049000" cy="231400"/>
          </a:xfrm>
        </p:spPr>
        <p:txBody>
          <a:bodyPr/>
          <a:lstStyle/>
          <a:p>
            <a:endParaRPr lang="en-US" dirty="0"/>
          </a:p>
        </p:txBody>
      </p:sp>
    </p:spTree>
    <p:extLst>
      <p:ext uri="{BB962C8B-B14F-4D97-AF65-F5344CB8AC3E}">
        <p14:creationId xmlns:p14="http://schemas.microsoft.com/office/powerpoint/2010/main" val="108844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87DCC-3B06-D6C4-8621-4E40880E4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9A8E09-C4B5-D84C-597D-10016FDE3625}"/>
              </a:ext>
            </a:extLst>
          </p:cNvPr>
          <p:cNvSpPr>
            <a:spLocks noGrp="1"/>
          </p:cNvSpPr>
          <p:nvPr>
            <p:ph type="title"/>
          </p:nvPr>
        </p:nvSpPr>
        <p:spPr>
          <a:xfrm>
            <a:off x="643064" y="2183544"/>
            <a:ext cx="6885496" cy="488536"/>
          </a:xfrm>
        </p:spPr>
        <p:txBody>
          <a:bodyPr/>
          <a:lstStyle/>
          <a:p>
            <a:r>
              <a:rPr lang="en-US" sz="2000" dirty="0"/>
              <a:t>Spring 2026 Administration	</a:t>
            </a:r>
          </a:p>
        </p:txBody>
      </p:sp>
      <p:sp>
        <p:nvSpPr>
          <p:cNvPr id="3" name="Text Placeholder 2">
            <a:extLst>
              <a:ext uri="{FF2B5EF4-FFF2-40B4-BE49-F238E27FC236}">
                <a16:creationId xmlns:a16="http://schemas.microsoft.com/office/drawing/2014/main" id="{C38AC5F2-4666-CD35-B3FB-5DCDBADD3E6E}"/>
              </a:ext>
            </a:extLst>
          </p:cNvPr>
          <p:cNvSpPr>
            <a:spLocks noGrp="1"/>
          </p:cNvSpPr>
          <p:nvPr>
            <p:ph type="body" sz="quarter" idx="13"/>
          </p:nvPr>
        </p:nvSpPr>
        <p:spPr>
          <a:xfrm>
            <a:off x="642938" y="3209925"/>
            <a:ext cx="10909300" cy="2811405"/>
          </a:xfrm>
        </p:spPr>
        <p:txBody>
          <a:bodyPr lIns="0" tIns="45720" rIns="91440" bIns="45720" anchor="t"/>
          <a:lstStyle/>
          <a:p>
            <a:r>
              <a:rPr lang="en-US" sz="2000" dirty="0">
                <a:latin typeface="Montserrat SemiBold"/>
              </a:rPr>
              <a:t>Spring 26 Administration Dates</a:t>
            </a:r>
          </a:p>
          <a:p>
            <a:r>
              <a:rPr lang="en-US" sz="2000" dirty="0">
                <a:latin typeface="Montserrat SemiBold"/>
              </a:rPr>
              <a:t>Spring 26 Reporting Dates</a:t>
            </a:r>
          </a:p>
          <a:p>
            <a:r>
              <a:rPr lang="en-US" sz="2000" dirty="0"/>
              <a:t>Manuals - TCM</a:t>
            </a:r>
          </a:p>
          <a:p>
            <a:endParaRPr lang="en-US" sz="2000" dirty="0"/>
          </a:p>
        </p:txBody>
      </p:sp>
    </p:spTree>
    <p:extLst>
      <p:ext uri="{BB962C8B-B14F-4D97-AF65-F5344CB8AC3E}">
        <p14:creationId xmlns:p14="http://schemas.microsoft.com/office/powerpoint/2010/main" val="3466079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BEC39-2E13-0B78-71B5-81345039534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3FB82AB-6F15-D8F8-A187-7C84374200B5}"/>
              </a:ext>
            </a:extLst>
          </p:cNvPr>
          <p:cNvSpPr>
            <a:spLocks noGrp="1"/>
          </p:cNvSpPr>
          <p:nvPr>
            <p:ph type="body" sz="quarter" idx="15"/>
          </p:nvPr>
        </p:nvSpPr>
        <p:spPr/>
        <p:txBody>
          <a:bodyPr/>
          <a:lstStyle/>
          <a:p>
            <a:r>
              <a:rPr lang="en-US" dirty="0">
                <a:latin typeface="Montserrat"/>
              </a:rPr>
              <a:t>Spring 2026 Administration</a:t>
            </a:r>
            <a:endParaRPr lang="en-US" dirty="0"/>
          </a:p>
          <a:p>
            <a:endParaRPr lang="en-US" dirty="0"/>
          </a:p>
        </p:txBody>
      </p:sp>
      <p:sp>
        <p:nvSpPr>
          <p:cNvPr id="3" name="Title 2">
            <a:extLst>
              <a:ext uri="{FF2B5EF4-FFF2-40B4-BE49-F238E27FC236}">
                <a16:creationId xmlns:a16="http://schemas.microsoft.com/office/drawing/2014/main" id="{AA7490DD-E311-D106-8647-76084049F0C4}"/>
              </a:ext>
            </a:extLst>
          </p:cNvPr>
          <p:cNvSpPr>
            <a:spLocks noGrp="1"/>
          </p:cNvSpPr>
          <p:nvPr>
            <p:ph type="title"/>
          </p:nvPr>
        </p:nvSpPr>
        <p:spPr/>
        <p:txBody>
          <a:bodyPr/>
          <a:lstStyle/>
          <a:p>
            <a:r>
              <a:rPr lang="en-US" dirty="0">
                <a:latin typeface="Montserrat SemiBold"/>
              </a:rPr>
              <a:t>Spring Science 2026 Administration Dates</a:t>
            </a:r>
            <a:endParaRPr lang="en-US" dirty="0"/>
          </a:p>
        </p:txBody>
      </p:sp>
      <p:sp>
        <p:nvSpPr>
          <p:cNvPr id="7" name="Text Placeholder 12">
            <a:extLst>
              <a:ext uri="{FF2B5EF4-FFF2-40B4-BE49-F238E27FC236}">
                <a16:creationId xmlns:a16="http://schemas.microsoft.com/office/drawing/2014/main" id="{F4B4E158-60CD-B892-E9FB-F3C9F8440C43}"/>
              </a:ext>
            </a:extLst>
          </p:cNvPr>
          <p:cNvSpPr>
            <a:spLocks noGrp="1"/>
          </p:cNvSpPr>
          <p:nvPr>
            <p:ph type="body" sz="quarter" idx="18"/>
          </p:nvPr>
        </p:nvSpPr>
        <p:spPr>
          <a:xfrm>
            <a:off x="592265" y="1442752"/>
            <a:ext cx="5520682" cy="4452938"/>
          </a:xfrm>
        </p:spPr>
        <p:txBody>
          <a:bodyPr lIns="0" tIns="45720" rIns="91440" bIns="45720" anchor="t"/>
          <a:lstStyle/>
          <a:p>
            <a:r>
              <a:rPr lang="en-US" dirty="0">
                <a:latin typeface="Montserrat"/>
              </a:rPr>
              <a:t>Spring Science Testing Window:</a:t>
            </a:r>
            <a:endParaRPr lang="en-US" dirty="0">
              <a:solidFill>
                <a:srgbClr val="015391"/>
              </a:solidFill>
              <a:latin typeface="Montserrat"/>
            </a:endParaRPr>
          </a:p>
          <a:p>
            <a:r>
              <a:rPr lang="en-US" dirty="0">
                <a:latin typeface="Montserrat"/>
              </a:rPr>
              <a:t>3/2/2026 – 3/13/2026 (PBT)</a:t>
            </a:r>
            <a:endParaRPr lang="en-US" dirty="0">
              <a:solidFill>
                <a:srgbClr val="015391"/>
              </a:solidFill>
              <a:latin typeface="Montserrat"/>
            </a:endParaRPr>
          </a:p>
          <a:p>
            <a:r>
              <a:rPr lang="en-US" dirty="0">
                <a:latin typeface="Montserrat"/>
              </a:rPr>
              <a:t>3/2/2026 – 3/27/2026 (CBT)</a:t>
            </a:r>
          </a:p>
          <a:p>
            <a:r>
              <a:rPr lang="en-US" dirty="0">
                <a:latin typeface="Montserrat"/>
              </a:rPr>
              <a:t>Administration Available to View: 1/5/2026</a:t>
            </a:r>
          </a:p>
          <a:p>
            <a:r>
              <a:rPr lang="en-US" dirty="0">
                <a:latin typeface="Montserrat"/>
              </a:rPr>
              <a:t>Initial Order Window: 1/5/2026 - 1/16/2026</a:t>
            </a:r>
          </a:p>
          <a:p>
            <a:r>
              <a:rPr lang="en-US" b="1" dirty="0">
                <a:latin typeface="Montserrat"/>
              </a:rPr>
              <a:t>Materials Due in District: 2/17/2026</a:t>
            </a:r>
          </a:p>
          <a:p>
            <a:pPr>
              <a:spcBef>
                <a:spcPts val="0"/>
              </a:spcBef>
              <a:spcAft>
                <a:spcPts val="0"/>
              </a:spcAft>
              <a:defRPr/>
            </a:pPr>
            <a:endParaRPr lang="en-US" b="1" u="sng" dirty="0">
              <a:solidFill>
                <a:srgbClr val="424242">
                  <a:lumMod val="50000"/>
                </a:srgbClr>
              </a:solidFill>
              <a:latin typeface="Montserra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srgbClr val="424242"/>
                </a:solidFill>
                <a:effectLst/>
                <a:uLnTx/>
                <a:uFillTx/>
                <a:latin typeface="Montserrat"/>
                <a:ea typeface="+mn-ea"/>
                <a:cs typeface="+mn-cs"/>
              </a:rPr>
              <a:t>Disclaimer: </a:t>
            </a:r>
            <a:endParaRPr lang="en-US" sz="1200" b="0" i="0" u="sng" strike="noStrike" kern="1200" cap="none" spc="0" normalizeH="0" baseline="0" noProof="0" dirty="0">
              <a:ln>
                <a:noFill/>
              </a:ln>
              <a:solidFill>
                <a:srgbClr val="424242"/>
              </a:solidFill>
              <a:effectLst/>
              <a:uLnTx/>
              <a:uFillTx/>
              <a:latin typeface="Montserra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24242"/>
                </a:solidFill>
                <a:effectLst/>
                <a:uLnTx/>
                <a:uFillTx/>
                <a:latin typeface="Montserrat"/>
              </a:rPr>
              <a:t>Please be advised that administration dates are subject to change due to unforeseen delays or disruptions. The Maryland State Department of Education (MSDE) reserves the right to modify these dates as circumstances warrant.</a:t>
            </a:r>
            <a:endParaRPr kumimoji="0" lang="en-US" sz="1200" b="0" i="0" u="sng" strike="noStrike" kern="1200" cap="none" spc="0" normalizeH="0" baseline="0" noProof="0" dirty="0">
              <a:ln>
                <a:noFill/>
              </a:ln>
              <a:solidFill>
                <a:srgbClr val="424242"/>
              </a:solidFill>
              <a:effectLst/>
              <a:uLnTx/>
              <a:uFillTx/>
              <a:latin typeface="Montserrat"/>
            </a:endParaRPr>
          </a:p>
          <a:p>
            <a:pPr>
              <a:spcBef>
                <a:spcPts val="0"/>
              </a:spcBef>
              <a:spcAft>
                <a:spcPts val="0"/>
              </a:spcAft>
            </a:pPr>
            <a:endParaRPr lang="en-US" b="1" u="sng" dirty="0">
              <a:latin typeface="Montserrat"/>
            </a:endParaRPr>
          </a:p>
          <a:p>
            <a:pPr>
              <a:spcBef>
                <a:spcPts val="0"/>
              </a:spcBef>
              <a:spcAft>
                <a:spcPts val="0"/>
              </a:spcAft>
            </a:pPr>
            <a:endParaRPr lang="en-US" b="1" u="sng" dirty="0">
              <a:latin typeface="Montserrat"/>
            </a:endParaRPr>
          </a:p>
          <a:p>
            <a:pPr>
              <a:spcBef>
                <a:spcPts val="0"/>
              </a:spcBef>
              <a:spcAft>
                <a:spcPts val="0"/>
              </a:spcAft>
            </a:pPr>
            <a:endParaRPr lang="en-US" b="1" u="sng" dirty="0">
              <a:latin typeface="Montserrat"/>
            </a:endParaRPr>
          </a:p>
        </p:txBody>
      </p:sp>
      <p:pic>
        <p:nvPicPr>
          <p:cNvPr id="8" name="Picture 7">
            <a:extLst>
              <a:ext uri="{FF2B5EF4-FFF2-40B4-BE49-F238E27FC236}">
                <a16:creationId xmlns:a16="http://schemas.microsoft.com/office/drawing/2014/main" id="{F88481D4-89BC-DEDE-5C96-1C7B83BC57A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120525" y="1471089"/>
            <a:ext cx="4461632" cy="3415543"/>
          </a:xfrm>
          <a:prstGeom prst="rect">
            <a:avLst/>
          </a:prstGeom>
        </p:spPr>
      </p:pic>
      <p:sp>
        <p:nvSpPr>
          <p:cNvPr id="5" name="Content Placeholder 4">
            <a:extLst>
              <a:ext uri="{FF2B5EF4-FFF2-40B4-BE49-F238E27FC236}">
                <a16:creationId xmlns:a16="http://schemas.microsoft.com/office/drawing/2014/main" id="{B2EAAA5C-467D-7A2F-2D92-C73C6D0CD071}"/>
              </a:ext>
            </a:extLst>
          </p:cNvPr>
          <p:cNvSpPr>
            <a:spLocks noGrp="1"/>
          </p:cNvSpPr>
          <p:nvPr>
            <p:ph sz="quarter" idx="17"/>
          </p:nvPr>
        </p:nvSpPr>
        <p:spPr/>
        <p:txBody>
          <a:bodyPr/>
          <a:lstStyle/>
          <a:p>
            <a:r>
              <a:rPr lang="en-US" dirty="0"/>
              <a:t>https://support.mdassessments.com/training-resources/</a:t>
            </a:r>
          </a:p>
        </p:txBody>
      </p:sp>
    </p:spTree>
    <p:extLst>
      <p:ext uri="{BB962C8B-B14F-4D97-AF65-F5344CB8AC3E}">
        <p14:creationId xmlns:p14="http://schemas.microsoft.com/office/powerpoint/2010/main" val="229641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40D28-F83B-74DE-1968-3AD76EB6B87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B23D92E-1DC5-51F7-D612-D12ABB3A7665}"/>
              </a:ext>
            </a:extLst>
          </p:cNvPr>
          <p:cNvSpPr>
            <a:spLocks noGrp="1"/>
          </p:cNvSpPr>
          <p:nvPr>
            <p:ph type="body" sz="quarter" idx="15"/>
          </p:nvPr>
        </p:nvSpPr>
        <p:spPr/>
        <p:txBody>
          <a:bodyPr/>
          <a:lstStyle/>
          <a:p>
            <a:r>
              <a:rPr lang="en-US" dirty="0">
                <a:latin typeface="Montserrat"/>
              </a:rPr>
              <a:t>Spring 2026 Administration</a:t>
            </a:r>
            <a:endParaRPr lang="en-US" dirty="0"/>
          </a:p>
          <a:p>
            <a:endParaRPr lang="en-US" dirty="0"/>
          </a:p>
        </p:txBody>
      </p:sp>
      <p:sp>
        <p:nvSpPr>
          <p:cNvPr id="3" name="Title 2">
            <a:extLst>
              <a:ext uri="{FF2B5EF4-FFF2-40B4-BE49-F238E27FC236}">
                <a16:creationId xmlns:a16="http://schemas.microsoft.com/office/drawing/2014/main" id="{9B72B1C7-6C8C-8FFB-1012-EE543B138E0F}"/>
              </a:ext>
            </a:extLst>
          </p:cNvPr>
          <p:cNvSpPr>
            <a:spLocks noGrp="1"/>
          </p:cNvSpPr>
          <p:nvPr>
            <p:ph type="title"/>
          </p:nvPr>
        </p:nvSpPr>
        <p:spPr/>
        <p:txBody>
          <a:bodyPr/>
          <a:lstStyle/>
          <a:p>
            <a:r>
              <a:rPr lang="en-US" dirty="0">
                <a:latin typeface="Montserrat SemiBold"/>
              </a:rPr>
              <a:t>Spring ELA/Math 2026 Administration Dates</a:t>
            </a:r>
            <a:endParaRPr lang="en-US" dirty="0"/>
          </a:p>
        </p:txBody>
      </p:sp>
      <p:sp>
        <p:nvSpPr>
          <p:cNvPr id="7" name="Text Placeholder 12">
            <a:extLst>
              <a:ext uri="{FF2B5EF4-FFF2-40B4-BE49-F238E27FC236}">
                <a16:creationId xmlns:a16="http://schemas.microsoft.com/office/drawing/2014/main" id="{C6703EB3-EFA7-EB70-D6C8-E4730F7D601C}"/>
              </a:ext>
            </a:extLst>
          </p:cNvPr>
          <p:cNvSpPr>
            <a:spLocks noGrp="1"/>
          </p:cNvSpPr>
          <p:nvPr>
            <p:ph type="body" sz="quarter" idx="18"/>
          </p:nvPr>
        </p:nvSpPr>
        <p:spPr>
          <a:xfrm>
            <a:off x="592265" y="1442752"/>
            <a:ext cx="5520682" cy="4452938"/>
          </a:xfrm>
        </p:spPr>
        <p:txBody>
          <a:bodyPr lIns="0" tIns="45720" rIns="91440" bIns="45720" anchor="t"/>
          <a:lstStyle/>
          <a:p>
            <a:r>
              <a:rPr lang="en-US" dirty="0">
                <a:latin typeface="Montserrat"/>
              </a:rPr>
              <a:t>Spring ELA/Math Testing Window:</a:t>
            </a:r>
            <a:endParaRPr lang="en-US" dirty="0">
              <a:solidFill>
                <a:srgbClr val="015391"/>
              </a:solidFill>
              <a:latin typeface="Montserrat"/>
            </a:endParaRPr>
          </a:p>
          <a:p>
            <a:r>
              <a:rPr lang="en-US" dirty="0">
                <a:latin typeface="Montserrat"/>
              </a:rPr>
              <a:t>4/6/2026 – 5/15/2026 (PBT)</a:t>
            </a:r>
            <a:endParaRPr lang="en-US" dirty="0">
              <a:solidFill>
                <a:srgbClr val="015391"/>
              </a:solidFill>
              <a:latin typeface="Montserrat"/>
            </a:endParaRPr>
          </a:p>
          <a:p>
            <a:r>
              <a:rPr lang="en-US" dirty="0">
                <a:latin typeface="Montserrat"/>
              </a:rPr>
              <a:t>4/6/2026 – 5/29/2026 (CBT)</a:t>
            </a:r>
          </a:p>
          <a:p>
            <a:r>
              <a:rPr lang="en-US" dirty="0">
                <a:latin typeface="Montserrat"/>
              </a:rPr>
              <a:t>Administration Available to View: 2/2/2026</a:t>
            </a:r>
          </a:p>
          <a:p>
            <a:r>
              <a:rPr lang="en-US" dirty="0">
                <a:latin typeface="Montserrat"/>
              </a:rPr>
              <a:t>Initial Order Window: 2/2/2026 - 2/13/2026</a:t>
            </a:r>
          </a:p>
          <a:p>
            <a:r>
              <a:rPr lang="en-US" b="1" dirty="0">
                <a:latin typeface="Montserrat"/>
              </a:rPr>
              <a:t>Materials Due in District: 3/23/2026</a:t>
            </a:r>
          </a:p>
          <a:p>
            <a:pPr>
              <a:spcBef>
                <a:spcPts val="0"/>
              </a:spcBef>
              <a:spcAft>
                <a:spcPts val="0"/>
              </a:spcAft>
              <a:defRPr/>
            </a:pPr>
            <a:endParaRPr lang="en-US" b="1" u="sng" dirty="0">
              <a:solidFill>
                <a:srgbClr val="424242">
                  <a:lumMod val="50000"/>
                </a:srgbClr>
              </a:solidFill>
              <a:latin typeface="Montserra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srgbClr val="424242"/>
                </a:solidFill>
                <a:effectLst/>
                <a:uLnTx/>
                <a:uFillTx/>
                <a:latin typeface="Montserrat"/>
                <a:ea typeface="+mn-ea"/>
                <a:cs typeface="+mn-cs"/>
              </a:rPr>
              <a:t>Disclaimer: </a:t>
            </a:r>
            <a:endParaRPr lang="en-US" sz="1200" b="0" i="0" u="sng" strike="noStrike" kern="1200" cap="none" spc="0" normalizeH="0" baseline="0" noProof="0" dirty="0">
              <a:ln>
                <a:noFill/>
              </a:ln>
              <a:solidFill>
                <a:srgbClr val="424242"/>
              </a:solidFill>
              <a:effectLst/>
              <a:uLnTx/>
              <a:uFillTx/>
              <a:latin typeface="Montserra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24242"/>
                </a:solidFill>
                <a:effectLst/>
                <a:uLnTx/>
                <a:uFillTx/>
                <a:latin typeface="Montserrat"/>
              </a:rPr>
              <a:t>Please be advised that administration dates are subject to change due to unforeseen delays or disruptions. The Maryland State Department of Education (MSDE) reserves the right to modify these dates as circumstances warrant.</a:t>
            </a:r>
            <a:endParaRPr kumimoji="0" lang="en-US" sz="1200" b="0" i="0" u="sng" strike="noStrike" kern="1200" cap="none" spc="0" normalizeH="0" baseline="0" noProof="0" dirty="0">
              <a:ln>
                <a:noFill/>
              </a:ln>
              <a:solidFill>
                <a:srgbClr val="424242"/>
              </a:solidFill>
              <a:effectLst/>
              <a:uLnTx/>
              <a:uFillTx/>
              <a:latin typeface="Montserrat"/>
            </a:endParaRPr>
          </a:p>
          <a:p>
            <a:pPr>
              <a:spcBef>
                <a:spcPts val="0"/>
              </a:spcBef>
              <a:spcAft>
                <a:spcPts val="0"/>
              </a:spcAft>
            </a:pPr>
            <a:endParaRPr lang="en-US" b="1" u="sng" dirty="0">
              <a:latin typeface="Montserrat"/>
            </a:endParaRPr>
          </a:p>
          <a:p>
            <a:pPr>
              <a:spcBef>
                <a:spcPts val="0"/>
              </a:spcBef>
              <a:spcAft>
                <a:spcPts val="0"/>
              </a:spcAft>
            </a:pPr>
            <a:endParaRPr lang="en-US" b="1" u="sng" dirty="0">
              <a:latin typeface="Montserrat"/>
            </a:endParaRPr>
          </a:p>
          <a:p>
            <a:pPr>
              <a:spcBef>
                <a:spcPts val="0"/>
              </a:spcBef>
              <a:spcAft>
                <a:spcPts val="0"/>
              </a:spcAft>
            </a:pPr>
            <a:endParaRPr lang="en-US" b="1" u="sng" dirty="0">
              <a:latin typeface="Montserrat"/>
            </a:endParaRPr>
          </a:p>
        </p:txBody>
      </p:sp>
      <p:pic>
        <p:nvPicPr>
          <p:cNvPr id="8" name="Picture 7">
            <a:extLst>
              <a:ext uri="{FF2B5EF4-FFF2-40B4-BE49-F238E27FC236}">
                <a16:creationId xmlns:a16="http://schemas.microsoft.com/office/drawing/2014/main" id="{4B603A14-C7DC-0969-0786-C30E6653796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120525" y="1471089"/>
            <a:ext cx="4461632" cy="3415543"/>
          </a:xfrm>
          <a:prstGeom prst="rect">
            <a:avLst/>
          </a:prstGeom>
        </p:spPr>
      </p:pic>
      <p:sp>
        <p:nvSpPr>
          <p:cNvPr id="5" name="Content Placeholder 4">
            <a:extLst>
              <a:ext uri="{FF2B5EF4-FFF2-40B4-BE49-F238E27FC236}">
                <a16:creationId xmlns:a16="http://schemas.microsoft.com/office/drawing/2014/main" id="{82F68304-311F-0398-8CD3-485EA457B8AF}"/>
              </a:ext>
            </a:extLst>
          </p:cNvPr>
          <p:cNvSpPr>
            <a:spLocks noGrp="1"/>
          </p:cNvSpPr>
          <p:nvPr>
            <p:ph sz="quarter" idx="17"/>
          </p:nvPr>
        </p:nvSpPr>
        <p:spPr/>
        <p:txBody>
          <a:bodyPr/>
          <a:lstStyle/>
          <a:p>
            <a:r>
              <a:rPr lang="en-US" dirty="0"/>
              <a:t>https://support.mdassessments.com/training-resources/</a:t>
            </a:r>
          </a:p>
        </p:txBody>
      </p:sp>
    </p:spTree>
    <p:extLst>
      <p:ext uri="{BB962C8B-B14F-4D97-AF65-F5344CB8AC3E}">
        <p14:creationId xmlns:p14="http://schemas.microsoft.com/office/powerpoint/2010/main" val="350856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34375-6E18-8289-3F41-8211328374E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61F84A8-71BA-0F87-BADD-782BF685769C}"/>
              </a:ext>
            </a:extLst>
          </p:cNvPr>
          <p:cNvSpPr>
            <a:spLocks noGrp="1"/>
          </p:cNvSpPr>
          <p:nvPr>
            <p:ph type="body" sz="quarter" idx="15"/>
          </p:nvPr>
        </p:nvSpPr>
        <p:spPr/>
        <p:txBody>
          <a:bodyPr/>
          <a:lstStyle/>
          <a:p>
            <a:r>
              <a:rPr lang="en-US" dirty="0">
                <a:latin typeface="Montserrat"/>
              </a:rPr>
              <a:t>Spring 2026 Administration</a:t>
            </a:r>
            <a:endParaRPr lang="en-US" dirty="0"/>
          </a:p>
          <a:p>
            <a:endParaRPr lang="en-US" dirty="0"/>
          </a:p>
        </p:txBody>
      </p:sp>
      <p:sp>
        <p:nvSpPr>
          <p:cNvPr id="3" name="Title 2">
            <a:extLst>
              <a:ext uri="{FF2B5EF4-FFF2-40B4-BE49-F238E27FC236}">
                <a16:creationId xmlns:a16="http://schemas.microsoft.com/office/drawing/2014/main" id="{898AA550-26D1-BC0E-E020-CC64FBB0A52E}"/>
              </a:ext>
            </a:extLst>
          </p:cNvPr>
          <p:cNvSpPr>
            <a:spLocks noGrp="1"/>
          </p:cNvSpPr>
          <p:nvPr>
            <p:ph type="title"/>
          </p:nvPr>
        </p:nvSpPr>
        <p:spPr/>
        <p:txBody>
          <a:bodyPr/>
          <a:lstStyle/>
          <a:p>
            <a:r>
              <a:rPr lang="en-US" dirty="0">
                <a:latin typeface="Montserrat SemiBold"/>
              </a:rPr>
              <a:t>Spring Social Studies 2026 Administration Dates</a:t>
            </a:r>
            <a:endParaRPr lang="en-US" dirty="0"/>
          </a:p>
        </p:txBody>
      </p:sp>
      <p:sp>
        <p:nvSpPr>
          <p:cNvPr id="7" name="Text Placeholder 12">
            <a:extLst>
              <a:ext uri="{FF2B5EF4-FFF2-40B4-BE49-F238E27FC236}">
                <a16:creationId xmlns:a16="http://schemas.microsoft.com/office/drawing/2014/main" id="{F8A4AD4D-141E-36FB-68B7-B613CCA4883D}"/>
              </a:ext>
            </a:extLst>
          </p:cNvPr>
          <p:cNvSpPr>
            <a:spLocks noGrp="1"/>
          </p:cNvSpPr>
          <p:nvPr>
            <p:ph type="body" sz="quarter" idx="18"/>
          </p:nvPr>
        </p:nvSpPr>
        <p:spPr>
          <a:xfrm>
            <a:off x="592265" y="1442752"/>
            <a:ext cx="5520682" cy="4452938"/>
          </a:xfrm>
        </p:spPr>
        <p:txBody>
          <a:bodyPr lIns="0" tIns="45720" rIns="91440" bIns="45720" anchor="t"/>
          <a:lstStyle/>
          <a:p>
            <a:r>
              <a:rPr lang="en-US" dirty="0">
                <a:latin typeface="Montserrat"/>
              </a:rPr>
              <a:t>Spring Social Studies Testing Window:</a:t>
            </a:r>
            <a:endParaRPr lang="en-US" dirty="0">
              <a:solidFill>
                <a:srgbClr val="015391"/>
              </a:solidFill>
              <a:latin typeface="Montserrat"/>
            </a:endParaRPr>
          </a:p>
          <a:p>
            <a:r>
              <a:rPr lang="en-US" dirty="0">
                <a:latin typeface="Montserrat"/>
              </a:rPr>
              <a:t>5/4/2026 – 5/15/2026 (PBT)</a:t>
            </a:r>
            <a:endParaRPr lang="en-US" dirty="0">
              <a:solidFill>
                <a:srgbClr val="015391"/>
              </a:solidFill>
              <a:latin typeface="Montserrat"/>
            </a:endParaRPr>
          </a:p>
          <a:p>
            <a:r>
              <a:rPr lang="en-US" dirty="0">
                <a:latin typeface="Montserrat"/>
              </a:rPr>
              <a:t>5/4/2026 – 5/29/2026 (CBT)</a:t>
            </a:r>
          </a:p>
          <a:p>
            <a:r>
              <a:rPr lang="en-US" dirty="0">
                <a:latin typeface="Montserrat"/>
              </a:rPr>
              <a:t>Administration Available to View: 3/2/2026</a:t>
            </a:r>
          </a:p>
          <a:p>
            <a:r>
              <a:rPr lang="en-US" dirty="0">
                <a:latin typeface="Montserrat"/>
              </a:rPr>
              <a:t>Initial Order Window: 3/2/2026 - 3/13/2026</a:t>
            </a:r>
          </a:p>
          <a:p>
            <a:r>
              <a:rPr lang="en-US" b="1" dirty="0">
                <a:latin typeface="Montserrat"/>
              </a:rPr>
              <a:t>Materials Due in District: 4/20/2026</a:t>
            </a:r>
          </a:p>
          <a:p>
            <a:pPr>
              <a:spcBef>
                <a:spcPts val="0"/>
              </a:spcBef>
              <a:spcAft>
                <a:spcPts val="0"/>
              </a:spcAft>
              <a:defRPr/>
            </a:pPr>
            <a:endParaRPr lang="en-US" b="1" u="sng" dirty="0">
              <a:solidFill>
                <a:srgbClr val="424242">
                  <a:lumMod val="50000"/>
                </a:srgbClr>
              </a:solidFill>
              <a:latin typeface="Montserra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srgbClr val="424242"/>
                </a:solidFill>
                <a:effectLst/>
                <a:uLnTx/>
                <a:uFillTx/>
                <a:latin typeface="Montserrat"/>
                <a:ea typeface="+mn-ea"/>
                <a:cs typeface="+mn-cs"/>
              </a:rPr>
              <a:t>Disclaimer: </a:t>
            </a:r>
            <a:endParaRPr lang="en-US" sz="1200" b="0" i="0" u="sng" strike="noStrike" kern="1200" cap="none" spc="0" normalizeH="0" baseline="0" noProof="0" dirty="0">
              <a:ln>
                <a:noFill/>
              </a:ln>
              <a:solidFill>
                <a:srgbClr val="424242"/>
              </a:solidFill>
              <a:effectLst/>
              <a:uLnTx/>
              <a:uFillTx/>
              <a:latin typeface="Montserra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24242"/>
                </a:solidFill>
                <a:effectLst/>
                <a:uLnTx/>
                <a:uFillTx/>
                <a:latin typeface="Montserrat"/>
              </a:rPr>
              <a:t>Please be advised that administration dates are subject to change due to unforeseen delays or disruptions. The Maryland State Department of Education (MSDE) reserves the right to modify these dates as circumstances warrant.</a:t>
            </a:r>
            <a:endParaRPr kumimoji="0" lang="en-US" sz="1200" b="0" i="0" u="sng" strike="noStrike" kern="1200" cap="none" spc="0" normalizeH="0" baseline="0" noProof="0" dirty="0">
              <a:ln>
                <a:noFill/>
              </a:ln>
              <a:solidFill>
                <a:srgbClr val="424242"/>
              </a:solidFill>
              <a:effectLst/>
              <a:uLnTx/>
              <a:uFillTx/>
              <a:latin typeface="Montserrat"/>
            </a:endParaRPr>
          </a:p>
          <a:p>
            <a:pPr>
              <a:spcBef>
                <a:spcPts val="0"/>
              </a:spcBef>
              <a:spcAft>
                <a:spcPts val="0"/>
              </a:spcAft>
            </a:pPr>
            <a:endParaRPr lang="en-US" b="1" u="sng" dirty="0">
              <a:latin typeface="Montserrat"/>
            </a:endParaRPr>
          </a:p>
          <a:p>
            <a:pPr>
              <a:spcBef>
                <a:spcPts val="0"/>
              </a:spcBef>
              <a:spcAft>
                <a:spcPts val="0"/>
              </a:spcAft>
            </a:pPr>
            <a:endParaRPr lang="en-US" b="1" u="sng" dirty="0">
              <a:latin typeface="Montserrat"/>
            </a:endParaRPr>
          </a:p>
          <a:p>
            <a:pPr>
              <a:spcBef>
                <a:spcPts val="0"/>
              </a:spcBef>
              <a:spcAft>
                <a:spcPts val="0"/>
              </a:spcAft>
            </a:pPr>
            <a:endParaRPr lang="en-US" b="1" u="sng" dirty="0">
              <a:latin typeface="Montserrat"/>
            </a:endParaRPr>
          </a:p>
        </p:txBody>
      </p:sp>
      <p:pic>
        <p:nvPicPr>
          <p:cNvPr id="8" name="Picture 7">
            <a:extLst>
              <a:ext uri="{FF2B5EF4-FFF2-40B4-BE49-F238E27FC236}">
                <a16:creationId xmlns:a16="http://schemas.microsoft.com/office/drawing/2014/main" id="{4625D489-39A1-40A0-EFA4-C453654D9A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120525" y="1471089"/>
            <a:ext cx="4461632" cy="3415543"/>
          </a:xfrm>
          <a:prstGeom prst="rect">
            <a:avLst/>
          </a:prstGeom>
        </p:spPr>
      </p:pic>
      <p:sp>
        <p:nvSpPr>
          <p:cNvPr id="5" name="Content Placeholder 4">
            <a:extLst>
              <a:ext uri="{FF2B5EF4-FFF2-40B4-BE49-F238E27FC236}">
                <a16:creationId xmlns:a16="http://schemas.microsoft.com/office/drawing/2014/main" id="{C901F438-D034-8FB7-DD31-E53A42CFC7DC}"/>
              </a:ext>
            </a:extLst>
          </p:cNvPr>
          <p:cNvSpPr>
            <a:spLocks noGrp="1"/>
          </p:cNvSpPr>
          <p:nvPr>
            <p:ph sz="quarter" idx="17"/>
          </p:nvPr>
        </p:nvSpPr>
        <p:spPr/>
        <p:txBody>
          <a:bodyPr/>
          <a:lstStyle/>
          <a:p>
            <a:r>
              <a:rPr lang="en-US"/>
              <a:t>https://support.mdassessments.com/training-resources/</a:t>
            </a:r>
          </a:p>
        </p:txBody>
      </p:sp>
    </p:spTree>
    <p:extLst>
      <p:ext uri="{BB962C8B-B14F-4D97-AF65-F5344CB8AC3E}">
        <p14:creationId xmlns:p14="http://schemas.microsoft.com/office/powerpoint/2010/main" val="230670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2C2D6-5E44-4253-B307-F13B43CA5E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B8C212F-49FA-2DA7-172E-D2E524D12320}"/>
              </a:ext>
            </a:extLst>
          </p:cNvPr>
          <p:cNvSpPr>
            <a:spLocks noGrp="1"/>
          </p:cNvSpPr>
          <p:nvPr>
            <p:ph type="body" sz="quarter" idx="15"/>
          </p:nvPr>
        </p:nvSpPr>
        <p:spPr/>
        <p:txBody>
          <a:bodyPr/>
          <a:lstStyle/>
          <a:p>
            <a:r>
              <a:rPr lang="en-US" dirty="0">
                <a:latin typeface="Montserrat"/>
              </a:rPr>
              <a:t>Spring 2026 Administration</a:t>
            </a:r>
            <a:endParaRPr lang="en-US" dirty="0"/>
          </a:p>
          <a:p>
            <a:endParaRPr lang="en-US" dirty="0"/>
          </a:p>
        </p:txBody>
      </p:sp>
      <p:sp>
        <p:nvSpPr>
          <p:cNvPr id="3" name="Title 2">
            <a:extLst>
              <a:ext uri="{FF2B5EF4-FFF2-40B4-BE49-F238E27FC236}">
                <a16:creationId xmlns:a16="http://schemas.microsoft.com/office/drawing/2014/main" id="{CF93943C-8D44-9BAE-A5C2-DFEF6A267C36}"/>
              </a:ext>
            </a:extLst>
          </p:cNvPr>
          <p:cNvSpPr>
            <a:spLocks noGrp="1"/>
          </p:cNvSpPr>
          <p:nvPr>
            <p:ph type="title"/>
          </p:nvPr>
        </p:nvSpPr>
        <p:spPr/>
        <p:txBody>
          <a:bodyPr/>
          <a:lstStyle/>
          <a:p>
            <a:r>
              <a:rPr lang="en-US" dirty="0">
                <a:latin typeface="Montserrat SemiBold"/>
              </a:rPr>
              <a:t>Spring Science 2026 Reporting Dates</a:t>
            </a:r>
            <a:endParaRPr lang="en-US" dirty="0"/>
          </a:p>
        </p:txBody>
      </p:sp>
      <p:sp>
        <p:nvSpPr>
          <p:cNvPr id="7" name="Text Placeholder 12">
            <a:extLst>
              <a:ext uri="{FF2B5EF4-FFF2-40B4-BE49-F238E27FC236}">
                <a16:creationId xmlns:a16="http://schemas.microsoft.com/office/drawing/2014/main" id="{6A807F1C-B810-1C25-F3A6-851DF8F3944D}"/>
              </a:ext>
            </a:extLst>
          </p:cNvPr>
          <p:cNvSpPr>
            <a:spLocks noGrp="1"/>
          </p:cNvSpPr>
          <p:nvPr>
            <p:ph type="body" sz="quarter" idx="18"/>
          </p:nvPr>
        </p:nvSpPr>
        <p:spPr>
          <a:xfrm>
            <a:off x="592265" y="1647825"/>
            <a:ext cx="5520682" cy="4229100"/>
          </a:xfrm>
        </p:spPr>
        <p:txBody>
          <a:bodyPr lIns="0" tIns="45720" rIns="91440" bIns="45720" anchor="t"/>
          <a:lstStyle/>
          <a:p>
            <a:pPr>
              <a:spcBef>
                <a:spcPts val="0"/>
              </a:spcBef>
              <a:spcAft>
                <a:spcPts val="0"/>
              </a:spcAft>
            </a:pPr>
            <a:r>
              <a:rPr lang="en-US" u="sng" dirty="0">
                <a:latin typeface="Montserrat"/>
              </a:rPr>
              <a:t>NOTE: Final Pickup date for Scorable </a:t>
            </a:r>
          </a:p>
          <a:p>
            <a:pPr>
              <a:spcBef>
                <a:spcPts val="0"/>
              </a:spcBef>
              <a:spcAft>
                <a:spcPts val="0"/>
              </a:spcAft>
            </a:pPr>
            <a:r>
              <a:rPr lang="en-US" u="sng" dirty="0">
                <a:latin typeface="Montserrat"/>
              </a:rPr>
              <a:t>Materials is 3/20/2026. Materials picked up by MVP after 3/20/2026 will be included in</a:t>
            </a:r>
          </a:p>
          <a:p>
            <a:pPr>
              <a:spcBef>
                <a:spcPts val="0"/>
              </a:spcBef>
              <a:spcAft>
                <a:spcPts val="0"/>
              </a:spcAft>
            </a:pPr>
            <a:r>
              <a:rPr lang="en-US" b="1" u="sng" dirty="0">
                <a:latin typeface="Montserrat"/>
              </a:rPr>
              <a:t>late</a:t>
            </a:r>
            <a:r>
              <a:rPr lang="en-US" u="sng" dirty="0">
                <a:latin typeface="Montserrat"/>
              </a:rPr>
              <a:t> reporting and excluded from the</a:t>
            </a:r>
            <a:endParaRPr lang="en-US" u="sng" dirty="0"/>
          </a:p>
          <a:p>
            <a:pPr>
              <a:spcBef>
                <a:spcPts val="0"/>
              </a:spcBef>
              <a:spcAft>
                <a:spcPts val="0"/>
              </a:spcAft>
            </a:pPr>
            <a:r>
              <a:rPr lang="en-US" u="sng" dirty="0">
                <a:latin typeface="Montserrat"/>
              </a:rPr>
              <a:t>Summative File.</a:t>
            </a:r>
          </a:p>
          <a:p>
            <a:pPr>
              <a:spcBef>
                <a:spcPts val="0"/>
              </a:spcBef>
              <a:spcAft>
                <a:spcPts val="0"/>
              </a:spcAft>
            </a:pPr>
            <a:endParaRPr lang="en-US" u="sng" dirty="0">
              <a:latin typeface="Montserrat"/>
            </a:endParaRPr>
          </a:p>
          <a:p>
            <a:pPr algn="l">
              <a:spcBef>
                <a:spcPts val="600"/>
              </a:spcBef>
              <a:spcAft>
                <a:spcPts val="300"/>
              </a:spcAft>
              <a:buNone/>
            </a:pPr>
            <a:r>
              <a:rPr lang="en-US" b="1" i="0" dirty="0">
                <a:solidFill>
                  <a:srgbClr val="424242"/>
                </a:solidFill>
                <a:effectLst/>
                <a:latin typeface="Montserrat" panose="00000500000000000000" pitchFamily="2" charset="0"/>
              </a:rPr>
              <a:t>Reports are routinely scheduled for release by 6:00 PM EST, though early availability is possible.</a:t>
            </a:r>
            <a:endParaRPr lang="en-US" b="0" i="0" dirty="0">
              <a:solidFill>
                <a:srgbClr val="424242"/>
              </a:solidFill>
              <a:effectLst/>
              <a:latin typeface="Montserrat" panose="00000500000000000000" pitchFamily="2" charset="0"/>
            </a:endParaRPr>
          </a:p>
          <a:p>
            <a:pPr>
              <a:buNone/>
            </a:pPr>
            <a:br>
              <a:rPr lang="en-US" dirty="0"/>
            </a:br>
            <a:r>
              <a:rPr lang="en-US" sz="1200" u="sng" dirty="0">
                <a:solidFill>
                  <a:srgbClr val="424242">
                    <a:lumMod val="50000"/>
                  </a:srgbClr>
                </a:solidFill>
                <a:latin typeface="Montserrat"/>
              </a:rPr>
              <a:t>Disclaimer: </a:t>
            </a:r>
          </a:p>
          <a:p>
            <a:pPr>
              <a:spcBef>
                <a:spcPts val="0"/>
              </a:spcBef>
              <a:spcAft>
                <a:spcPts val="0"/>
              </a:spcAft>
            </a:pPr>
            <a:r>
              <a:rPr lang="en-US" sz="1200" dirty="0">
                <a:solidFill>
                  <a:srgbClr val="424242">
                    <a:lumMod val="50000"/>
                  </a:srgbClr>
                </a:solidFill>
              </a:rPr>
              <a:t>Please be advised that reporting dates are subject to change due to unforeseen delays or disruptions in the administration. The Maryland State Department of Education (MSDE) reserves the right to modify these dates as circumstances warrant.</a:t>
            </a:r>
            <a:endParaRPr lang="en-US" sz="1200" u="sng" dirty="0">
              <a:solidFill>
                <a:srgbClr val="424242">
                  <a:lumMod val="50000"/>
                </a:srgbClr>
              </a:solidFill>
              <a:latin typeface="Montserrat"/>
            </a:endParaRPr>
          </a:p>
          <a:p>
            <a:pPr>
              <a:spcBef>
                <a:spcPts val="0"/>
              </a:spcBef>
              <a:spcAft>
                <a:spcPts val="0"/>
              </a:spcAft>
            </a:pPr>
            <a:endParaRPr lang="en-US" b="1" u="sng" dirty="0">
              <a:latin typeface="Montserrat"/>
            </a:endParaRPr>
          </a:p>
        </p:txBody>
      </p:sp>
      <p:pic>
        <p:nvPicPr>
          <p:cNvPr id="8" name="Picture 7">
            <a:extLst>
              <a:ext uri="{FF2B5EF4-FFF2-40B4-BE49-F238E27FC236}">
                <a16:creationId xmlns:a16="http://schemas.microsoft.com/office/drawing/2014/main" id="{E0B70854-A9AF-06A3-B9A6-C00632C51CA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611591" y="1438687"/>
            <a:ext cx="3744667" cy="4174303"/>
          </a:xfrm>
          <a:prstGeom prst="rect">
            <a:avLst/>
          </a:prstGeom>
        </p:spPr>
      </p:pic>
      <p:sp>
        <p:nvSpPr>
          <p:cNvPr id="5" name="Content Placeholder 4">
            <a:extLst>
              <a:ext uri="{FF2B5EF4-FFF2-40B4-BE49-F238E27FC236}">
                <a16:creationId xmlns:a16="http://schemas.microsoft.com/office/drawing/2014/main" id="{24F0904E-302A-D1F1-98FD-C3371768CB46}"/>
              </a:ext>
            </a:extLst>
          </p:cNvPr>
          <p:cNvSpPr>
            <a:spLocks noGrp="1"/>
          </p:cNvSpPr>
          <p:nvPr>
            <p:ph sz="quarter" idx="17"/>
          </p:nvPr>
        </p:nvSpPr>
        <p:spPr/>
        <p:txBody>
          <a:bodyPr/>
          <a:lstStyle/>
          <a:p>
            <a:r>
              <a:rPr lang="en-US" dirty="0"/>
              <a:t>https://support.mdassessments.com/reporting/</a:t>
            </a:r>
          </a:p>
        </p:txBody>
      </p:sp>
    </p:spTree>
    <p:extLst>
      <p:ext uri="{BB962C8B-B14F-4D97-AF65-F5344CB8AC3E}">
        <p14:creationId xmlns:p14="http://schemas.microsoft.com/office/powerpoint/2010/main" val="28194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AE960-A5B1-BFF5-4F87-957ACF649F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0134C89-22CC-0561-4659-8A3D3BDEF5E4}"/>
              </a:ext>
            </a:extLst>
          </p:cNvPr>
          <p:cNvSpPr>
            <a:spLocks noGrp="1"/>
          </p:cNvSpPr>
          <p:nvPr>
            <p:ph type="body" sz="quarter" idx="15"/>
          </p:nvPr>
        </p:nvSpPr>
        <p:spPr/>
        <p:txBody>
          <a:bodyPr/>
          <a:lstStyle/>
          <a:p>
            <a:r>
              <a:rPr lang="en-US" dirty="0">
                <a:latin typeface="Montserrat"/>
              </a:rPr>
              <a:t>Spring 2026 Administration</a:t>
            </a:r>
            <a:endParaRPr lang="en-US" dirty="0"/>
          </a:p>
          <a:p>
            <a:endParaRPr lang="en-US" dirty="0"/>
          </a:p>
        </p:txBody>
      </p:sp>
      <p:sp>
        <p:nvSpPr>
          <p:cNvPr id="3" name="Title 2">
            <a:extLst>
              <a:ext uri="{FF2B5EF4-FFF2-40B4-BE49-F238E27FC236}">
                <a16:creationId xmlns:a16="http://schemas.microsoft.com/office/drawing/2014/main" id="{0E1670FA-E508-F238-8D61-B3AA8F57097C}"/>
              </a:ext>
            </a:extLst>
          </p:cNvPr>
          <p:cNvSpPr>
            <a:spLocks noGrp="1"/>
          </p:cNvSpPr>
          <p:nvPr>
            <p:ph type="title"/>
          </p:nvPr>
        </p:nvSpPr>
        <p:spPr/>
        <p:txBody>
          <a:bodyPr/>
          <a:lstStyle/>
          <a:p>
            <a:r>
              <a:rPr lang="en-US" dirty="0">
                <a:latin typeface="Montserrat SemiBold"/>
              </a:rPr>
              <a:t>Spring ELA/Math 2026 Reporting Dates</a:t>
            </a:r>
            <a:endParaRPr lang="en-US" dirty="0"/>
          </a:p>
        </p:txBody>
      </p:sp>
      <p:sp>
        <p:nvSpPr>
          <p:cNvPr id="7" name="Text Placeholder 12">
            <a:extLst>
              <a:ext uri="{FF2B5EF4-FFF2-40B4-BE49-F238E27FC236}">
                <a16:creationId xmlns:a16="http://schemas.microsoft.com/office/drawing/2014/main" id="{09C9281E-C378-9787-30E5-112C7980B03E}"/>
              </a:ext>
            </a:extLst>
          </p:cNvPr>
          <p:cNvSpPr>
            <a:spLocks noGrp="1"/>
          </p:cNvSpPr>
          <p:nvPr>
            <p:ph type="body" sz="quarter" idx="18"/>
          </p:nvPr>
        </p:nvSpPr>
        <p:spPr>
          <a:xfrm>
            <a:off x="592265" y="1647825"/>
            <a:ext cx="5520682" cy="4229100"/>
          </a:xfrm>
        </p:spPr>
        <p:txBody>
          <a:bodyPr lIns="0" tIns="45720" rIns="91440" bIns="45720" anchor="t"/>
          <a:lstStyle/>
          <a:p>
            <a:pPr>
              <a:spcBef>
                <a:spcPts val="0"/>
              </a:spcBef>
              <a:spcAft>
                <a:spcPts val="0"/>
              </a:spcAft>
            </a:pPr>
            <a:r>
              <a:rPr lang="en-US" u="sng" dirty="0">
                <a:latin typeface="Montserrat"/>
              </a:rPr>
              <a:t>NOTE: Final Pickup date for Scorable </a:t>
            </a:r>
          </a:p>
          <a:p>
            <a:pPr>
              <a:spcBef>
                <a:spcPts val="0"/>
              </a:spcBef>
              <a:spcAft>
                <a:spcPts val="0"/>
              </a:spcAft>
            </a:pPr>
            <a:r>
              <a:rPr lang="en-US" u="sng" dirty="0">
                <a:latin typeface="Montserrat"/>
              </a:rPr>
              <a:t>Materials is 5/22/2026. Materials picked up by MVP after 5/22/2026 will be included in</a:t>
            </a:r>
          </a:p>
          <a:p>
            <a:pPr>
              <a:spcBef>
                <a:spcPts val="0"/>
              </a:spcBef>
              <a:spcAft>
                <a:spcPts val="0"/>
              </a:spcAft>
            </a:pPr>
            <a:r>
              <a:rPr lang="en-US" b="1" u="sng" dirty="0">
                <a:latin typeface="Montserrat"/>
              </a:rPr>
              <a:t>late</a:t>
            </a:r>
            <a:r>
              <a:rPr lang="en-US" u="sng" dirty="0">
                <a:latin typeface="Montserrat"/>
              </a:rPr>
              <a:t> reporting and excluded from the</a:t>
            </a:r>
            <a:endParaRPr lang="en-US" u="sng" dirty="0"/>
          </a:p>
          <a:p>
            <a:pPr>
              <a:spcBef>
                <a:spcPts val="0"/>
              </a:spcBef>
              <a:spcAft>
                <a:spcPts val="0"/>
              </a:spcAft>
            </a:pPr>
            <a:r>
              <a:rPr lang="en-US" u="sng" dirty="0">
                <a:latin typeface="Montserrat"/>
              </a:rPr>
              <a:t>Summative File.</a:t>
            </a:r>
          </a:p>
          <a:p>
            <a:pPr>
              <a:spcBef>
                <a:spcPts val="0"/>
              </a:spcBef>
              <a:spcAft>
                <a:spcPts val="0"/>
              </a:spcAft>
            </a:pPr>
            <a:endParaRPr lang="en-US" u="sng" dirty="0">
              <a:latin typeface="Montserrat"/>
            </a:endParaRPr>
          </a:p>
          <a:p>
            <a:pPr algn="l">
              <a:spcBef>
                <a:spcPts val="600"/>
              </a:spcBef>
              <a:spcAft>
                <a:spcPts val="300"/>
              </a:spcAft>
              <a:buNone/>
            </a:pPr>
            <a:r>
              <a:rPr lang="en-US" b="1" i="0" dirty="0">
                <a:solidFill>
                  <a:srgbClr val="424242"/>
                </a:solidFill>
                <a:effectLst/>
                <a:latin typeface="Montserrat" panose="00000500000000000000" pitchFamily="2" charset="0"/>
              </a:rPr>
              <a:t>Reports are routinely scheduled for release by 6:00 PM EST, though early availability is possible.</a:t>
            </a:r>
          </a:p>
          <a:p>
            <a:pPr>
              <a:buNone/>
            </a:pPr>
            <a:br>
              <a:rPr lang="en-US" dirty="0"/>
            </a:br>
            <a:r>
              <a:rPr lang="en-US" sz="1200" u="sng" dirty="0">
                <a:solidFill>
                  <a:srgbClr val="424242">
                    <a:lumMod val="50000"/>
                  </a:srgbClr>
                </a:solidFill>
                <a:latin typeface="Montserrat"/>
              </a:rPr>
              <a:t>Disclaimer: </a:t>
            </a:r>
          </a:p>
          <a:p>
            <a:pPr>
              <a:spcBef>
                <a:spcPts val="0"/>
              </a:spcBef>
              <a:spcAft>
                <a:spcPts val="0"/>
              </a:spcAft>
            </a:pPr>
            <a:r>
              <a:rPr lang="en-US" sz="1200" dirty="0">
                <a:solidFill>
                  <a:srgbClr val="424242">
                    <a:lumMod val="50000"/>
                  </a:srgbClr>
                </a:solidFill>
              </a:rPr>
              <a:t>Please be advised that reporting dates are subject to change due to unforeseen delays or disruptions in the administration. The Maryland State Department of Education (MSDE) reserves the right to modify these dates as circumstances warrant.</a:t>
            </a:r>
            <a:endParaRPr lang="en-US" sz="1200" u="sng" dirty="0">
              <a:solidFill>
                <a:srgbClr val="424242">
                  <a:lumMod val="50000"/>
                </a:srgbClr>
              </a:solidFill>
              <a:latin typeface="Montserrat"/>
            </a:endParaRPr>
          </a:p>
          <a:p>
            <a:pPr>
              <a:spcBef>
                <a:spcPts val="0"/>
              </a:spcBef>
              <a:spcAft>
                <a:spcPts val="0"/>
              </a:spcAft>
            </a:pPr>
            <a:endParaRPr lang="en-US" b="1" u="sng" dirty="0">
              <a:latin typeface="Montserrat"/>
            </a:endParaRPr>
          </a:p>
        </p:txBody>
      </p:sp>
      <p:pic>
        <p:nvPicPr>
          <p:cNvPr id="10" name="Picture 9">
            <a:extLst>
              <a:ext uri="{FF2B5EF4-FFF2-40B4-BE49-F238E27FC236}">
                <a16:creationId xmlns:a16="http://schemas.microsoft.com/office/drawing/2014/main" id="{23C223E0-ABF0-8848-F87B-9A6A134C0A8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69377" y="1337187"/>
            <a:ext cx="3999731" cy="4463845"/>
          </a:xfrm>
          <a:prstGeom prst="rect">
            <a:avLst/>
          </a:prstGeom>
        </p:spPr>
      </p:pic>
      <p:sp>
        <p:nvSpPr>
          <p:cNvPr id="5" name="Content Placeholder 4">
            <a:extLst>
              <a:ext uri="{FF2B5EF4-FFF2-40B4-BE49-F238E27FC236}">
                <a16:creationId xmlns:a16="http://schemas.microsoft.com/office/drawing/2014/main" id="{205D53D9-F811-0387-7942-3DA18E7F5E43}"/>
              </a:ext>
            </a:extLst>
          </p:cNvPr>
          <p:cNvSpPr>
            <a:spLocks noGrp="1"/>
          </p:cNvSpPr>
          <p:nvPr>
            <p:ph sz="quarter" idx="17"/>
          </p:nvPr>
        </p:nvSpPr>
        <p:spPr/>
        <p:txBody>
          <a:bodyPr/>
          <a:lstStyle/>
          <a:p>
            <a:r>
              <a:rPr lang="en-US" dirty="0"/>
              <a:t>https://support.mdassessments.com/reporting/</a:t>
            </a:r>
          </a:p>
        </p:txBody>
      </p:sp>
    </p:spTree>
    <p:extLst>
      <p:ext uri="{BB962C8B-B14F-4D97-AF65-F5344CB8AC3E}">
        <p14:creationId xmlns:p14="http://schemas.microsoft.com/office/powerpoint/2010/main" val="3261239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51284-EC95-E447-A452-2F96E4A8706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60E67BB-AFFF-5ADC-D16B-661C02F56C1E}"/>
              </a:ext>
            </a:extLst>
          </p:cNvPr>
          <p:cNvSpPr>
            <a:spLocks noGrp="1"/>
          </p:cNvSpPr>
          <p:nvPr>
            <p:ph type="body" sz="quarter" idx="15"/>
          </p:nvPr>
        </p:nvSpPr>
        <p:spPr/>
        <p:txBody>
          <a:bodyPr/>
          <a:lstStyle/>
          <a:p>
            <a:r>
              <a:rPr lang="en-US" dirty="0">
                <a:latin typeface="Montserrat"/>
              </a:rPr>
              <a:t>Spring 2026 Administration</a:t>
            </a:r>
            <a:endParaRPr lang="en-US" dirty="0"/>
          </a:p>
          <a:p>
            <a:endParaRPr lang="en-US" dirty="0"/>
          </a:p>
        </p:txBody>
      </p:sp>
      <p:sp>
        <p:nvSpPr>
          <p:cNvPr id="3" name="Title 2">
            <a:extLst>
              <a:ext uri="{FF2B5EF4-FFF2-40B4-BE49-F238E27FC236}">
                <a16:creationId xmlns:a16="http://schemas.microsoft.com/office/drawing/2014/main" id="{FDC0080C-52F0-2B34-863A-7863E785F589}"/>
              </a:ext>
            </a:extLst>
          </p:cNvPr>
          <p:cNvSpPr>
            <a:spLocks noGrp="1"/>
          </p:cNvSpPr>
          <p:nvPr>
            <p:ph type="title"/>
          </p:nvPr>
        </p:nvSpPr>
        <p:spPr/>
        <p:txBody>
          <a:bodyPr/>
          <a:lstStyle/>
          <a:p>
            <a:r>
              <a:rPr lang="en-US" dirty="0">
                <a:latin typeface="Montserrat SemiBold"/>
              </a:rPr>
              <a:t>Spring Social Studies 2026 Reporting Dates</a:t>
            </a:r>
            <a:endParaRPr lang="en-US" dirty="0"/>
          </a:p>
        </p:txBody>
      </p:sp>
      <p:sp>
        <p:nvSpPr>
          <p:cNvPr id="7" name="Text Placeholder 12">
            <a:extLst>
              <a:ext uri="{FF2B5EF4-FFF2-40B4-BE49-F238E27FC236}">
                <a16:creationId xmlns:a16="http://schemas.microsoft.com/office/drawing/2014/main" id="{A5D50719-D82D-7329-2183-E39BCCC2E845}"/>
              </a:ext>
            </a:extLst>
          </p:cNvPr>
          <p:cNvSpPr>
            <a:spLocks noGrp="1"/>
          </p:cNvSpPr>
          <p:nvPr>
            <p:ph type="body" sz="quarter" idx="18"/>
          </p:nvPr>
        </p:nvSpPr>
        <p:spPr>
          <a:xfrm>
            <a:off x="592265" y="1647825"/>
            <a:ext cx="5520682" cy="4229100"/>
          </a:xfrm>
        </p:spPr>
        <p:txBody>
          <a:bodyPr lIns="0" tIns="45720" rIns="91440" bIns="45720" anchor="t"/>
          <a:lstStyle/>
          <a:p>
            <a:pPr>
              <a:spcBef>
                <a:spcPts val="0"/>
              </a:spcBef>
              <a:spcAft>
                <a:spcPts val="0"/>
              </a:spcAft>
            </a:pPr>
            <a:r>
              <a:rPr lang="en-US" u="sng" dirty="0">
                <a:latin typeface="Montserrat"/>
              </a:rPr>
              <a:t>NOTE: Final Pickup date for Scorable </a:t>
            </a:r>
          </a:p>
          <a:p>
            <a:pPr>
              <a:spcBef>
                <a:spcPts val="0"/>
              </a:spcBef>
              <a:spcAft>
                <a:spcPts val="0"/>
              </a:spcAft>
            </a:pPr>
            <a:r>
              <a:rPr lang="en-US" u="sng" dirty="0">
                <a:latin typeface="Montserrat"/>
              </a:rPr>
              <a:t>Materials is 5/22/2026. Materials picked up by MVP after 5/22/2026 will be included in</a:t>
            </a:r>
          </a:p>
          <a:p>
            <a:pPr>
              <a:spcBef>
                <a:spcPts val="0"/>
              </a:spcBef>
              <a:spcAft>
                <a:spcPts val="0"/>
              </a:spcAft>
            </a:pPr>
            <a:r>
              <a:rPr lang="en-US" b="1" u="sng" dirty="0">
                <a:latin typeface="Montserrat"/>
              </a:rPr>
              <a:t>late</a:t>
            </a:r>
            <a:r>
              <a:rPr lang="en-US" u="sng" dirty="0">
                <a:latin typeface="Montserrat"/>
              </a:rPr>
              <a:t> reporting and excluded from the</a:t>
            </a:r>
            <a:endParaRPr lang="en-US" u="sng" dirty="0"/>
          </a:p>
          <a:p>
            <a:pPr>
              <a:spcBef>
                <a:spcPts val="0"/>
              </a:spcBef>
              <a:spcAft>
                <a:spcPts val="0"/>
              </a:spcAft>
            </a:pPr>
            <a:r>
              <a:rPr lang="en-US" u="sng" dirty="0">
                <a:latin typeface="Montserrat"/>
              </a:rPr>
              <a:t>Summative File.</a:t>
            </a:r>
          </a:p>
          <a:p>
            <a:pPr>
              <a:spcBef>
                <a:spcPts val="0"/>
              </a:spcBef>
              <a:spcAft>
                <a:spcPts val="0"/>
              </a:spcAft>
            </a:pPr>
            <a:endParaRPr lang="en-US" u="sng" dirty="0">
              <a:latin typeface="Montserrat"/>
            </a:endParaRPr>
          </a:p>
          <a:p>
            <a:pPr algn="l">
              <a:spcBef>
                <a:spcPts val="600"/>
              </a:spcBef>
              <a:spcAft>
                <a:spcPts val="300"/>
              </a:spcAft>
              <a:buNone/>
            </a:pPr>
            <a:r>
              <a:rPr lang="en-US" b="1" i="0" dirty="0">
                <a:solidFill>
                  <a:srgbClr val="424242"/>
                </a:solidFill>
                <a:effectLst/>
                <a:latin typeface="Montserrat" panose="00000500000000000000" pitchFamily="2" charset="0"/>
              </a:rPr>
              <a:t>Reports are routinely scheduled for release by 6:00 PM EST, though early availability is possible.</a:t>
            </a:r>
            <a:endParaRPr lang="en-US" b="0" i="0" dirty="0">
              <a:solidFill>
                <a:srgbClr val="424242"/>
              </a:solidFill>
              <a:effectLst/>
              <a:latin typeface="Montserrat" panose="00000500000000000000" pitchFamily="2" charset="0"/>
            </a:endParaRPr>
          </a:p>
          <a:p>
            <a:pPr>
              <a:buNone/>
            </a:pPr>
            <a:br>
              <a:rPr lang="en-US" dirty="0"/>
            </a:br>
            <a:r>
              <a:rPr lang="en-US" sz="1200" u="sng" dirty="0">
                <a:solidFill>
                  <a:srgbClr val="424242">
                    <a:lumMod val="50000"/>
                  </a:srgbClr>
                </a:solidFill>
                <a:latin typeface="Montserrat"/>
              </a:rPr>
              <a:t>Disclaimer: </a:t>
            </a:r>
          </a:p>
          <a:p>
            <a:pPr>
              <a:spcBef>
                <a:spcPts val="0"/>
              </a:spcBef>
              <a:spcAft>
                <a:spcPts val="0"/>
              </a:spcAft>
            </a:pPr>
            <a:r>
              <a:rPr lang="en-US" sz="1200" dirty="0">
                <a:solidFill>
                  <a:srgbClr val="424242">
                    <a:lumMod val="50000"/>
                  </a:srgbClr>
                </a:solidFill>
              </a:rPr>
              <a:t>Please be advised that reporting dates are subject to change due to unforeseen delays or disruptions in the administration. The Maryland State Department of Education (MSDE) reserves the right to modify these dates as circumstances warrant.</a:t>
            </a:r>
            <a:endParaRPr lang="en-US" sz="1200" u="sng" dirty="0">
              <a:solidFill>
                <a:srgbClr val="424242">
                  <a:lumMod val="50000"/>
                </a:srgbClr>
              </a:solidFill>
              <a:latin typeface="Montserrat"/>
            </a:endParaRPr>
          </a:p>
          <a:p>
            <a:pPr>
              <a:spcBef>
                <a:spcPts val="0"/>
              </a:spcBef>
              <a:spcAft>
                <a:spcPts val="0"/>
              </a:spcAft>
            </a:pPr>
            <a:endParaRPr lang="en-US" b="1" u="sng" dirty="0">
              <a:latin typeface="Montserrat"/>
            </a:endParaRPr>
          </a:p>
        </p:txBody>
      </p:sp>
      <p:pic>
        <p:nvPicPr>
          <p:cNvPr id="6" name="Picture 5">
            <a:extLst>
              <a:ext uri="{FF2B5EF4-FFF2-40B4-BE49-F238E27FC236}">
                <a16:creationId xmlns:a16="http://schemas.microsoft.com/office/drawing/2014/main" id="{109BD03E-84BE-AB34-8055-346C403AD12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17199" y="1346536"/>
            <a:ext cx="4342987" cy="4660490"/>
          </a:xfrm>
          <a:prstGeom prst="rect">
            <a:avLst/>
          </a:prstGeom>
        </p:spPr>
      </p:pic>
      <p:sp>
        <p:nvSpPr>
          <p:cNvPr id="5" name="Content Placeholder 4">
            <a:extLst>
              <a:ext uri="{FF2B5EF4-FFF2-40B4-BE49-F238E27FC236}">
                <a16:creationId xmlns:a16="http://schemas.microsoft.com/office/drawing/2014/main" id="{5CE1DC15-C7A6-C779-08F3-8CCE2A8E4682}"/>
              </a:ext>
            </a:extLst>
          </p:cNvPr>
          <p:cNvSpPr>
            <a:spLocks noGrp="1"/>
          </p:cNvSpPr>
          <p:nvPr>
            <p:ph sz="quarter" idx="17"/>
          </p:nvPr>
        </p:nvSpPr>
        <p:spPr/>
        <p:txBody>
          <a:bodyPr/>
          <a:lstStyle/>
          <a:p>
            <a:r>
              <a:rPr lang="en-US"/>
              <a:t>https://support.mdassessments.com/reporting/</a:t>
            </a:r>
          </a:p>
        </p:txBody>
      </p:sp>
    </p:spTree>
    <p:extLst>
      <p:ext uri="{BB962C8B-B14F-4D97-AF65-F5344CB8AC3E}">
        <p14:creationId xmlns:p14="http://schemas.microsoft.com/office/powerpoint/2010/main" val="231093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7E075E-2623-5E24-8C2A-045C11BE473B}"/>
              </a:ext>
            </a:extLst>
          </p:cNvPr>
          <p:cNvSpPr>
            <a:spLocks noGrp="1"/>
          </p:cNvSpPr>
          <p:nvPr>
            <p:ph type="body" sz="quarter" idx="16"/>
          </p:nvPr>
        </p:nvSpPr>
        <p:spPr>
          <a:xfrm>
            <a:off x="592265" y="168290"/>
            <a:ext cx="9633916" cy="321184"/>
          </a:xfrm>
        </p:spPr>
        <p:txBody>
          <a:bodyPr>
            <a:normAutofit/>
          </a:bodyPr>
          <a:lstStyle/>
          <a:p>
            <a:r>
              <a:rPr lang="en-US" dirty="0"/>
              <a:t>Spring 2026 Administration</a:t>
            </a:r>
          </a:p>
        </p:txBody>
      </p:sp>
      <p:sp>
        <p:nvSpPr>
          <p:cNvPr id="3" name="Title 2">
            <a:extLst>
              <a:ext uri="{FF2B5EF4-FFF2-40B4-BE49-F238E27FC236}">
                <a16:creationId xmlns:a16="http://schemas.microsoft.com/office/drawing/2014/main" id="{B4523CCF-EE0A-4754-464E-977E9CB728DB}"/>
              </a:ext>
            </a:extLst>
          </p:cNvPr>
          <p:cNvSpPr>
            <a:spLocks noGrp="1"/>
          </p:cNvSpPr>
          <p:nvPr>
            <p:ph type="title"/>
          </p:nvPr>
        </p:nvSpPr>
        <p:spPr>
          <a:xfrm>
            <a:off x="571500" y="763548"/>
            <a:ext cx="11049000" cy="1107996"/>
          </a:xfrm>
        </p:spPr>
        <p:txBody>
          <a:bodyPr wrap="square" anchor="b">
            <a:normAutofit/>
          </a:bodyPr>
          <a:lstStyle/>
          <a:p>
            <a:r>
              <a:rPr lang="en-US" dirty="0">
                <a:latin typeface="Montserrat SemiBold"/>
              </a:rPr>
              <a:t>Manuals - Test Coordinator Manual (TCM)</a:t>
            </a:r>
          </a:p>
        </p:txBody>
      </p:sp>
      <p:sp>
        <p:nvSpPr>
          <p:cNvPr id="4" name="Text Placeholder 3">
            <a:extLst>
              <a:ext uri="{FF2B5EF4-FFF2-40B4-BE49-F238E27FC236}">
                <a16:creationId xmlns:a16="http://schemas.microsoft.com/office/drawing/2014/main" id="{005D8D6E-072B-14D7-0339-4FA556EDDB36}"/>
              </a:ext>
            </a:extLst>
          </p:cNvPr>
          <p:cNvSpPr>
            <a:spLocks noGrp="1"/>
          </p:cNvSpPr>
          <p:nvPr>
            <p:ph type="body" sz="quarter" idx="11"/>
          </p:nvPr>
        </p:nvSpPr>
        <p:spPr>
          <a:xfrm>
            <a:off x="571500" y="2385392"/>
            <a:ext cx="6255011" cy="3805955"/>
          </a:xfrm>
        </p:spPr>
        <p:txBody>
          <a:bodyPr wrap="square" lIns="0" tIns="0" rIns="0" bIns="45720" anchor="t">
            <a:normAutofit/>
          </a:bodyPr>
          <a:lstStyle/>
          <a:p>
            <a:r>
              <a:rPr lang="en-US" dirty="0">
                <a:latin typeface="Montserrat"/>
                <a:ea typeface="Lato Light"/>
                <a:cs typeface="Lato Light"/>
              </a:rPr>
              <a:t>TCM’s will be drop shipped 1 per school for the Spring Administration</a:t>
            </a:r>
          </a:p>
          <a:p>
            <a:r>
              <a:rPr lang="en-US" dirty="0">
                <a:latin typeface="Montserrat"/>
                <a:ea typeface="Lato Light"/>
                <a:cs typeface="Lato Light"/>
              </a:rPr>
              <a:t>Schools should be looking for these to arrive no later than February 10, 2026</a:t>
            </a:r>
          </a:p>
          <a:p>
            <a:r>
              <a:rPr lang="en-US" dirty="0">
                <a:latin typeface="Montserrat"/>
                <a:ea typeface="Lato Light"/>
                <a:cs typeface="Lato Light"/>
              </a:rPr>
              <a:t>They will arrive UPS in a Manilla envelope like what is pictured here.</a:t>
            </a:r>
          </a:p>
          <a:p>
            <a:endParaRPr lang="en-US" dirty="0"/>
          </a:p>
        </p:txBody>
      </p:sp>
      <p:pic>
        <p:nvPicPr>
          <p:cNvPr id="9" name="Picture 8">
            <a:extLst>
              <a:ext uri="{FF2B5EF4-FFF2-40B4-BE49-F238E27FC236}">
                <a16:creationId xmlns:a16="http://schemas.microsoft.com/office/drawing/2014/main" id="{02461135-A01F-08F7-F9C6-B1A1AA4C770F}"/>
              </a:ext>
              <a:ext uri="{C183D7F6-B498-43B3-948B-1728B52AA6E4}">
                <adec:decorative xmlns:adec="http://schemas.microsoft.com/office/drawing/2017/decorative" val="1"/>
              </a:ext>
            </a:extLst>
          </p:cNvPr>
          <p:cNvPicPr>
            <a:picLocks noChangeAspect="1"/>
          </p:cNvPicPr>
          <p:nvPr/>
        </p:nvPicPr>
        <p:blipFill>
          <a:blip r:embed="rId2"/>
          <a:srcRect l="12999" r="17442" b="-1"/>
          <a:stretch>
            <a:fillRect/>
          </a:stretch>
        </p:blipFill>
        <p:spPr>
          <a:xfrm>
            <a:off x="7413678" y="2353508"/>
            <a:ext cx="3841061" cy="3837839"/>
          </a:xfrm>
          <a:prstGeom prst="ellipse">
            <a:avLst/>
          </a:prstGeom>
          <a:noFill/>
        </p:spPr>
      </p:pic>
    </p:spTree>
    <p:extLst>
      <p:ext uri="{BB962C8B-B14F-4D97-AF65-F5344CB8AC3E}">
        <p14:creationId xmlns:p14="http://schemas.microsoft.com/office/powerpoint/2010/main" val="105123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89A842-99EC-730A-2B8B-8A7A4439CE08}"/>
              </a:ext>
            </a:extLst>
          </p:cNvPr>
          <p:cNvSpPr>
            <a:spLocks noGrp="1"/>
          </p:cNvSpPr>
          <p:nvPr>
            <p:ph type="body" sz="quarter" idx="15"/>
          </p:nvPr>
        </p:nvSpPr>
        <p:spPr/>
        <p:txBody>
          <a:bodyPr lIns="0" tIns="45720" rIns="91440" bIns="45720" anchor="t"/>
          <a:lstStyle/>
          <a:p>
            <a:r>
              <a:rPr lang="en-US">
                <a:latin typeface="Montserrat"/>
              </a:rPr>
              <a:t>Spring 2026 Administration</a:t>
            </a:r>
            <a:endParaRPr lang="en-US"/>
          </a:p>
        </p:txBody>
      </p:sp>
      <p:sp>
        <p:nvSpPr>
          <p:cNvPr id="3" name="Title 2">
            <a:extLst>
              <a:ext uri="{FF2B5EF4-FFF2-40B4-BE49-F238E27FC236}">
                <a16:creationId xmlns:a16="http://schemas.microsoft.com/office/drawing/2014/main" id="{CD1EC9E2-6DC4-7E81-BC8D-AB9D01529EA5}"/>
              </a:ext>
            </a:extLst>
          </p:cNvPr>
          <p:cNvSpPr>
            <a:spLocks noGrp="1"/>
          </p:cNvSpPr>
          <p:nvPr>
            <p:ph type="title"/>
          </p:nvPr>
        </p:nvSpPr>
        <p:spPr/>
        <p:txBody>
          <a:bodyPr wrap="square" lIns="0" tIns="0" rIns="0" bIns="0" anchor="t">
            <a:spAutoFit/>
          </a:bodyPr>
          <a:lstStyle/>
          <a:p>
            <a:r>
              <a:rPr lang="en-US">
                <a:latin typeface="Montserrat SemiBold"/>
              </a:rPr>
              <a:t>Initial Orders</a:t>
            </a:r>
            <a:endParaRPr lang="en-US"/>
          </a:p>
        </p:txBody>
      </p:sp>
      <p:sp>
        <p:nvSpPr>
          <p:cNvPr id="4" name="Text Placeholder 3">
            <a:extLst>
              <a:ext uri="{FF2B5EF4-FFF2-40B4-BE49-F238E27FC236}">
                <a16:creationId xmlns:a16="http://schemas.microsoft.com/office/drawing/2014/main" id="{C4418E94-12C4-5D59-261F-FF9EC205E0ED}"/>
              </a:ext>
            </a:extLst>
          </p:cNvPr>
          <p:cNvSpPr>
            <a:spLocks noGrp="1"/>
          </p:cNvSpPr>
          <p:nvPr>
            <p:ph type="body" sz="quarter" idx="18"/>
          </p:nvPr>
        </p:nvSpPr>
        <p:spPr/>
        <p:txBody>
          <a:bodyPr lIns="0" tIns="45720" rIns="91440" bIns="45720" anchor="t"/>
          <a:lstStyle/>
          <a:p>
            <a:r>
              <a:rPr lang="en-US" dirty="0">
                <a:latin typeface="Montserrat"/>
              </a:rPr>
              <a:t>Based on students registered during the Initial order window.</a:t>
            </a:r>
          </a:p>
          <a:p>
            <a:r>
              <a:rPr lang="en-US" dirty="0">
                <a:latin typeface="Montserrat"/>
              </a:rPr>
              <a:t>Make sure students are tagged appropriately for High School Administrations</a:t>
            </a:r>
          </a:p>
          <a:p>
            <a:pPr marL="285750" indent="-285750">
              <a:buChar char="•"/>
            </a:pPr>
            <a:r>
              <a:rPr lang="en-US" dirty="0">
                <a:latin typeface="Montserrat"/>
              </a:rPr>
              <a:t>Algebra I</a:t>
            </a:r>
          </a:p>
          <a:p>
            <a:pPr marL="285750" indent="-285750">
              <a:buChar char="•"/>
            </a:pPr>
            <a:r>
              <a:rPr lang="en-US" dirty="0">
                <a:latin typeface="Montserrat"/>
              </a:rPr>
              <a:t>Algebra II</a:t>
            </a:r>
          </a:p>
          <a:p>
            <a:pPr marL="285750" indent="-285750">
              <a:buChar char="•"/>
            </a:pPr>
            <a:r>
              <a:rPr lang="en-US" dirty="0">
                <a:latin typeface="Montserrat"/>
              </a:rPr>
              <a:t>Geometry</a:t>
            </a:r>
          </a:p>
          <a:p>
            <a:pPr marL="285750" indent="-285750">
              <a:buChar char="•"/>
            </a:pPr>
            <a:r>
              <a:rPr lang="en-US" dirty="0">
                <a:latin typeface="Montserrat"/>
              </a:rPr>
              <a:t>ELA 10</a:t>
            </a:r>
          </a:p>
          <a:p>
            <a:r>
              <a:rPr lang="en-US" dirty="0">
                <a:latin typeface="Montserrat"/>
              </a:rPr>
              <a:t>Will receive 1 Test Administration Manual (TAM) per 25 students registered.</a:t>
            </a:r>
          </a:p>
          <a:p>
            <a:r>
              <a:rPr lang="en-US" dirty="0">
                <a:latin typeface="Montserrat"/>
              </a:rPr>
              <a:t>TAMs will be received with all other 10 materials</a:t>
            </a:r>
          </a:p>
        </p:txBody>
      </p:sp>
      <p:sp>
        <p:nvSpPr>
          <p:cNvPr id="5" name="Content Placeholder 4">
            <a:extLst>
              <a:ext uri="{FF2B5EF4-FFF2-40B4-BE49-F238E27FC236}">
                <a16:creationId xmlns:a16="http://schemas.microsoft.com/office/drawing/2014/main" id="{CDD3F2A5-226E-9BF0-0B3A-BA1C183B1D0B}"/>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8533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94858-948B-A06E-7B76-854B3E6825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BC55CD5-31B0-CEC6-E6AD-B53827C1638D}"/>
              </a:ext>
            </a:extLst>
          </p:cNvPr>
          <p:cNvSpPr>
            <a:spLocks noGrp="1"/>
          </p:cNvSpPr>
          <p:nvPr>
            <p:ph type="body" sz="quarter" idx="15"/>
          </p:nvPr>
        </p:nvSpPr>
        <p:spPr/>
        <p:txBody>
          <a:bodyPr lIns="0" tIns="45720" rIns="91440" bIns="45720" anchor="t"/>
          <a:lstStyle/>
          <a:p>
            <a:r>
              <a:rPr lang="en-US">
                <a:latin typeface="Montserrat"/>
              </a:rPr>
              <a:t>Spring 2026 Administration</a:t>
            </a:r>
            <a:endParaRPr lang="en-US"/>
          </a:p>
        </p:txBody>
      </p:sp>
      <p:sp>
        <p:nvSpPr>
          <p:cNvPr id="3" name="Title 2">
            <a:extLst>
              <a:ext uri="{FF2B5EF4-FFF2-40B4-BE49-F238E27FC236}">
                <a16:creationId xmlns:a16="http://schemas.microsoft.com/office/drawing/2014/main" id="{55F3F91D-36A8-5C82-68B2-98337D8EDD3D}"/>
              </a:ext>
            </a:extLst>
          </p:cNvPr>
          <p:cNvSpPr>
            <a:spLocks noGrp="1"/>
          </p:cNvSpPr>
          <p:nvPr>
            <p:ph type="title"/>
          </p:nvPr>
        </p:nvSpPr>
        <p:spPr/>
        <p:txBody>
          <a:bodyPr wrap="square" lIns="0" tIns="0" rIns="0" bIns="0" anchor="t">
            <a:spAutoFit/>
          </a:bodyPr>
          <a:lstStyle/>
          <a:p>
            <a:r>
              <a:rPr lang="en-US">
                <a:latin typeface="Montserrat SemiBold"/>
              </a:rPr>
              <a:t>Steps to place an additional order</a:t>
            </a:r>
            <a:endParaRPr lang="en-US"/>
          </a:p>
        </p:txBody>
      </p:sp>
      <p:sp>
        <p:nvSpPr>
          <p:cNvPr id="4" name="Text Placeholder 3">
            <a:extLst>
              <a:ext uri="{FF2B5EF4-FFF2-40B4-BE49-F238E27FC236}">
                <a16:creationId xmlns:a16="http://schemas.microsoft.com/office/drawing/2014/main" id="{C5EF9F1D-94DB-27E8-BD7C-0BFCB0916AE9}"/>
              </a:ext>
            </a:extLst>
          </p:cNvPr>
          <p:cNvSpPr>
            <a:spLocks noGrp="1"/>
          </p:cNvSpPr>
          <p:nvPr>
            <p:ph type="body" sz="quarter" idx="18"/>
          </p:nvPr>
        </p:nvSpPr>
        <p:spPr/>
        <p:txBody>
          <a:bodyPr lIns="0" tIns="45720" rIns="91440" bIns="45720" anchor="t"/>
          <a:lstStyle/>
          <a:p>
            <a:r>
              <a:rPr lang="en-US" dirty="0">
                <a:latin typeface="Montserrat"/>
              </a:rPr>
              <a:t>To place and additional order Orders &gt; Manage Orders &gt; Create Order</a:t>
            </a:r>
          </a:p>
          <a:p>
            <a:endParaRPr lang="en-US" dirty="0"/>
          </a:p>
        </p:txBody>
      </p:sp>
      <p:pic>
        <p:nvPicPr>
          <p:cNvPr id="9" name="Content Placeholder 8">
            <a:extLst>
              <a:ext uri="{FF2B5EF4-FFF2-40B4-BE49-F238E27FC236}">
                <a16:creationId xmlns:a16="http://schemas.microsoft.com/office/drawing/2014/main" id="{7183DD57-A735-4E14-3884-8E1E91CE5342}"/>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1710134" y="1976207"/>
            <a:ext cx="8601282" cy="3991267"/>
          </a:xfrm>
          <a:prstGeom prst="rect">
            <a:avLst/>
          </a:prstGeom>
        </p:spPr>
      </p:pic>
    </p:spTree>
    <p:extLst>
      <p:ext uri="{BB962C8B-B14F-4D97-AF65-F5344CB8AC3E}">
        <p14:creationId xmlns:p14="http://schemas.microsoft.com/office/powerpoint/2010/main" val="171117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03893-2F70-25B2-E5BC-2A95C6799A0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3ABDC3C-FF82-7E22-840F-29032F5AB847}"/>
              </a:ext>
            </a:extLst>
          </p:cNvPr>
          <p:cNvSpPr>
            <a:spLocks noGrp="1"/>
          </p:cNvSpPr>
          <p:nvPr>
            <p:ph type="body" sz="quarter" idx="15"/>
          </p:nvPr>
        </p:nvSpPr>
        <p:spPr/>
        <p:txBody>
          <a:bodyPr lIns="0" tIns="45720" rIns="91440" bIns="45720" anchor="t"/>
          <a:lstStyle/>
          <a:p>
            <a:r>
              <a:rPr lang="en-US">
                <a:latin typeface="Montserrat"/>
              </a:rPr>
              <a:t>Spring 2026 Administration</a:t>
            </a:r>
            <a:endParaRPr lang="en-US"/>
          </a:p>
        </p:txBody>
      </p:sp>
      <p:sp>
        <p:nvSpPr>
          <p:cNvPr id="3" name="Title 2">
            <a:extLst>
              <a:ext uri="{FF2B5EF4-FFF2-40B4-BE49-F238E27FC236}">
                <a16:creationId xmlns:a16="http://schemas.microsoft.com/office/drawing/2014/main" id="{C0BC4104-D3AC-B887-279A-7B55A2FDD37C}"/>
              </a:ext>
            </a:extLst>
          </p:cNvPr>
          <p:cNvSpPr>
            <a:spLocks noGrp="1"/>
          </p:cNvSpPr>
          <p:nvPr>
            <p:ph type="title"/>
          </p:nvPr>
        </p:nvSpPr>
        <p:spPr/>
        <p:txBody>
          <a:bodyPr wrap="square" lIns="0" tIns="0" rIns="0" bIns="0" anchor="t">
            <a:spAutoFit/>
          </a:bodyPr>
          <a:lstStyle/>
          <a:p>
            <a:r>
              <a:rPr lang="en-US" dirty="0">
                <a:latin typeface="Montserrat SemiBold"/>
              </a:rPr>
              <a:t>Additional Orders Continued</a:t>
            </a:r>
            <a:endParaRPr lang="en-US" dirty="0"/>
          </a:p>
        </p:txBody>
      </p:sp>
      <p:sp>
        <p:nvSpPr>
          <p:cNvPr id="4" name="Text Placeholder 3">
            <a:extLst>
              <a:ext uri="{FF2B5EF4-FFF2-40B4-BE49-F238E27FC236}">
                <a16:creationId xmlns:a16="http://schemas.microsoft.com/office/drawing/2014/main" id="{4CA6FFF3-C0A6-6511-E44B-D1870898F608}"/>
              </a:ext>
            </a:extLst>
          </p:cNvPr>
          <p:cNvSpPr>
            <a:spLocks noGrp="1"/>
          </p:cNvSpPr>
          <p:nvPr>
            <p:ph type="body" sz="quarter" idx="18"/>
          </p:nvPr>
        </p:nvSpPr>
        <p:spPr/>
        <p:txBody>
          <a:bodyPr lIns="0" tIns="45720" rIns="91440" bIns="45720" anchor="t"/>
          <a:lstStyle/>
          <a:p>
            <a:r>
              <a:rPr lang="en-US" dirty="0">
                <a:latin typeface="Montserrat"/>
              </a:rPr>
              <a:t>To place and additional order Orders &gt; Manage Orders &gt; Create Order</a:t>
            </a:r>
          </a:p>
          <a:p>
            <a:endParaRPr lang="en-US" dirty="0"/>
          </a:p>
        </p:txBody>
      </p:sp>
      <p:pic>
        <p:nvPicPr>
          <p:cNvPr id="7" name="Content Placeholder 6">
            <a:extLst>
              <a:ext uri="{FF2B5EF4-FFF2-40B4-BE49-F238E27FC236}">
                <a16:creationId xmlns:a16="http://schemas.microsoft.com/office/drawing/2014/main" id="{3E64AB8F-673D-CFC2-4F72-C7875B37505F}"/>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752847" y="1956153"/>
            <a:ext cx="4349673" cy="4101557"/>
          </a:xfrm>
          <a:prstGeom prst="rect">
            <a:avLst/>
          </a:prstGeom>
        </p:spPr>
      </p:pic>
      <p:pic>
        <p:nvPicPr>
          <p:cNvPr id="8" name="Picture 7">
            <a:extLst>
              <a:ext uri="{FF2B5EF4-FFF2-40B4-BE49-F238E27FC236}">
                <a16:creationId xmlns:a16="http://schemas.microsoft.com/office/drawing/2014/main" id="{BFE95B97-710C-764D-E350-7D114B07EA6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24432" y="1955130"/>
            <a:ext cx="5004321" cy="4010528"/>
          </a:xfrm>
          <a:prstGeom prst="rect">
            <a:avLst/>
          </a:prstGeom>
        </p:spPr>
      </p:pic>
    </p:spTree>
    <p:extLst>
      <p:ext uri="{BB962C8B-B14F-4D97-AF65-F5344CB8AC3E}">
        <p14:creationId xmlns:p14="http://schemas.microsoft.com/office/powerpoint/2010/main" val="404514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DC90D-DB9A-7912-82C6-40B0B542FA5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9B1F467-EB8D-85CD-1654-36D69E31525F}"/>
              </a:ext>
            </a:extLst>
          </p:cNvPr>
          <p:cNvSpPr>
            <a:spLocks noGrp="1"/>
          </p:cNvSpPr>
          <p:nvPr>
            <p:ph type="body" sz="quarter" idx="15"/>
          </p:nvPr>
        </p:nvSpPr>
        <p:spPr/>
        <p:txBody>
          <a:bodyPr lIns="0" tIns="45720" rIns="91440" bIns="45720" anchor="t"/>
          <a:lstStyle/>
          <a:p>
            <a:r>
              <a:rPr lang="en-US">
                <a:latin typeface="Montserrat"/>
              </a:rPr>
              <a:t>Spring 2026 Administration</a:t>
            </a:r>
            <a:endParaRPr lang="en-US"/>
          </a:p>
        </p:txBody>
      </p:sp>
      <p:sp>
        <p:nvSpPr>
          <p:cNvPr id="3" name="Title 2">
            <a:extLst>
              <a:ext uri="{FF2B5EF4-FFF2-40B4-BE49-F238E27FC236}">
                <a16:creationId xmlns:a16="http://schemas.microsoft.com/office/drawing/2014/main" id="{45B6CD63-4136-DAB0-2530-16228AE3962B}"/>
              </a:ext>
            </a:extLst>
          </p:cNvPr>
          <p:cNvSpPr>
            <a:spLocks noGrp="1"/>
          </p:cNvSpPr>
          <p:nvPr>
            <p:ph type="title"/>
          </p:nvPr>
        </p:nvSpPr>
        <p:spPr/>
        <p:txBody>
          <a:bodyPr wrap="square" lIns="0" tIns="0" rIns="0" bIns="0" anchor="t">
            <a:spAutoFit/>
          </a:bodyPr>
          <a:lstStyle/>
          <a:p>
            <a:r>
              <a:rPr lang="en-US">
                <a:latin typeface="Montserrat SemiBold"/>
              </a:rPr>
              <a:t>Additional Orders Confirmed</a:t>
            </a:r>
            <a:endParaRPr lang="en-US"/>
          </a:p>
        </p:txBody>
      </p:sp>
      <p:sp>
        <p:nvSpPr>
          <p:cNvPr id="4" name="Text Placeholder 3">
            <a:extLst>
              <a:ext uri="{FF2B5EF4-FFF2-40B4-BE49-F238E27FC236}">
                <a16:creationId xmlns:a16="http://schemas.microsoft.com/office/drawing/2014/main" id="{FC9EAC19-68D7-FA2E-41CF-46E052F9B5CE}"/>
              </a:ext>
            </a:extLst>
          </p:cNvPr>
          <p:cNvSpPr>
            <a:spLocks noGrp="1"/>
          </p:cNvSpPr>
          <p:nvPr>
            <p:ph type="body" sz="quarter" idx="18"/>
          </p:nvPr>
        </p:nvSpPr>
        <p:spPr/>
        <p:txBody>
          <a:bodyPr lIns="0" tIns="45720" rIns="91440" bIns="45720" anchor="t"/>
          <a:lstStyle/>
          <a:p>
            <a:r>
              <a:rPr lang="en-US" dirty="0">
                <a:latin typeface="Montserrat"/>
              </a:rPr>
              <a:t>You will get a final screen to confirm order. Verify all information is correct before confirming.</a:t>
            </a:r>
          </a:p>
          <a:p>
            <a:endParaRPr lang="en-US" dirty="0"/>
          </a:p>
        </p:txBody>
      </p:sp>
      <p:pic>
        <p:nvPicPr>
          <p:cNvPr id="12" name="Content Placeholder 11">
            <a:extLst>
              <a:ext uri="{FF2B5EF4-FFF2-40B4-BE49-F238E27FC236}">
                <a16:creationId xmlns:a16="http://schemas.microsoft.com/office/drawing/2014/main" id="{146BBFCB-8E17-6291-ED6B-D97D1FB7A64F}"/>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2684805" y="2036365"/>
            <a:ext cx="5799702" cy="4171741"/>
          </a:xfrm>
          <a:prstGeom prst="rect">
            <a:avLst/>
          </a:prstGeom>
        </p:spPr>
      </p:pic>
    </p:spTree>
    <p:extLst>
      <p:ext uri="{BB962C8B-B14F-4D97-AF65-F5344CB8AC3E}">
        <p14:creationId xmlns:p14="http://schemas.microsoft.com/office/powerpoint/2010/main" val="3487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909A4C-6A56-43A4-5353-607333400209}"/>
              </a:ext>
            </a:extLst>
          </p:cNvPr>
          <p:cNvSpPr>
            <a:spLocks noGrp="1"/>
          </p:cNvSpPr>
          <p:nvPr>
            <p:ph type="title"/>
          </p:nvPr>
        </p:nvSpPr>
        <p:spPr/>
        <p:txBody>
          <a:bodyPr/>
          <a:lstStyle/>
          <a:p>
            <a:r>
              <a:rPr lang="en-US" dirty="0"/>
              <a:t>Getting Started</a:t>
            </a:r>
          </a:p>
        </p:txBody>
      </p:sp>
    </p:spTree>
    <p:extLst>
      <p:ext uri="{BB962C8B-B14F-4D97-AF65-F5344CB8AC3E}">
        <p14:creationId xmlns:p14="http://schemas.microsoft.com/office/powerpoint/2010/main" val="2637848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070B6D4-29A5-885E-71C4-B8B3A1064741}"/>
              </a:ext>
            </a:extLst>
          </p:cNvPr>
          <p:cNvSpPr>
            <a:spLocks noGrp="1"/>
          </p:cNvSpPr>
          <p:nvPr>
            <p:ph type="body" sz="quarter" idx="15"/>
          </p:nvPr>
        </p:nvSpPr>
        <p:spPr/>
        <p:txBody>
          <a:bodyPr/>
          <a:lstStyle/>
          <a:p>
            <a:r>
              <a:rPr lang="en-US" dirty="0"/>
              <a:t>Getting Started</a:t>
            </a:r>
          </a:p>
        </p:txBody>
      </p:sp>
      <p:sp>
        <p:nvSpPr>
          <p:cNvPr id="4" name="Title 3">
            <a:extLst>
              <a:ext uri="{FF2B5EF4-FFF2-40B4-BE49-F238E27FC236}">
                <a16:creationId xmlns:a16="http://schemas.microsoft.com/office/drawing/2014/main" id="{C1681422-1D64-C3D3-163A-CBA91101FAB9}"/>
              </a:ext>
            </a:extLst>
          </p:cNvPr>
          <p:cNvSpPr>
            <a:spLocks noGrp="1"/>
          </p:cNvSpPr>
          <p:nvPr>
            <p:ph type="title"/>
          </p:nvPr>
        </p:nvSpPr>
        <p:spPr/>
        <p:txBody>
          <a:bodyPr/>
          <a:lstStyle/>
          <a:p>
            <a:r>
              <a:rPr lang="en-US" dirty="0"/>
              <a:t>Administration Requirements</a:t>
            </a:r>
          </a:p>
        </p:txBody>
      </p:sp>
      <p:grpSp>
        <p:nvGrpSpPr>
          <p:cNvPr id="21" name="Group 20" descr="Rostering: Students, STCs, Reporting Administrators, Manage Student Transfers (LAC Only).&#10;&#10;Registration: Tagging (High school assessments only), Accommodations, Additional Order.&#10;&#10;Administration: Proctor Groups.&#10;&#10;Reporting: Update Reporting Orgs, Update Ship to Org.">
            <a:extLst>
              <a:ext uri="{FF2B5EF4-FFF2-40B4-BE49-F238E27FC236}">
                <a16:creationId xmlns:a16="http://schemas.microsoft.com/office/drawing/2014/main" id="{F340F7C1-48E0-0121-72A1-2CE6E5DFF936}"/>
              </a:ext>
            </a:extLst>
          </p:cNvPr>
          <p:cNvGrpSpPr/>
          <p:nvPr/>
        </p:nvGrpSpPr>
        <p:grpSpPr>
          <a:xfrm>
            <a:off x="1350757" y="2082234"/>
            <a:ext cx="10039093" cy="3835930"/>
            <a:chOff x="1350757" y="2082234"/>
            <a:chExt cx="10039093" cy="3835930"/>
          </a:xfrm>
        </p:grpSpPr>
        <p:sp>
          <p:nvSpPr>
            <p:cNvPr id="3" name="Oval 2">
              <a:extLst>
                <a:ext uri="{FF2B5EF4-FFF2-40B4-BE49-F238E27FC236}">
                  <a16:creationId xmlns:a16="http://schemas.microsoft.com/office/drawing/2014/main" id="{7D48A9F5-99FF-6226-EFA6-EF8E9F788C44}"/>
                </a:ext>
                <a:ext uri="{C183D7F6-B498-43B3-948B-1728B52AA6E4}">
                  <adec:decorative xmlns:adec="http://schemas.microsoft.com/office/drawing/2017/decorative" val="1"/>
                </a:ext>
              </a:extLst>
            </p:cNvPr>
            <p:cNvSpPr/>
            <p:nvPr/>
          </p:nvSpPr>
          <p:spPr>
            <a:xfrm>
              <a:off x="8941501" y="2082406"/>
              <a:ext cx="2448349" cy="2448475"/>
            </a:xfrm>
            <a:prstGeom prst="ellipse">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6" name="Freeform: Shape 5">
              <a:extLst>
                <a:ext uri="{FF2B5EF4-FFF2-40B4-BE49-F238E27FC236}">
                  <a16:creationId xmlns:a16="http://schemas.microsoft.com/office/drawing/2014/main" id="{691ED88E-6191-58BB-D158-F0D5F7DFB91B}"/>
                </a:ext>
                <a:ext uri="{C183D7F6-B498-43B3-948B-1728B52AA6E4}">
                  <adec:decorative xmlns:adec="http://schemas.microsoft.com/office/drawing/2017/decorative" val="0"/>
                </a:ext>
              </a:extLst>
            </p:cNvPr>
            <p:cNvSpPr/>
            <p:nvPr/>
          </p:nvSpPr>
          <p:spPr>
            <a:xfrm>
              <a:off x="9023392" y="2164037"/>
              <a:ext cx="2285616" cy="2285214"/>
            </a:xfrm>
            <a:custGeom>
              <a:avLst/>
              <a:gdLst>
                <a:gd name="csX0" fmla="*/ 0 w 2285616"/>
                <a:gd name="csY0" fmla="*/ 1142607 h 2285214"/>
                <a:gd name="csX1" fmla="*/ 1142808 w 2285616"/>
                <a:gd name="csY1" fmla="*/ 0 h 2285214"/>
                <a:gd name="csX2" fmla="*/ 2285616 w 2285616"/>
                <a:gd name="csY2" fmla="*/ 1142607 h 2285214"/>
                <a:gd name="csX3" fmla="*/ 1142808 w 2285616"/>
                <a:gd name="csY3" fmla="*/ 2285214 h 2285214"/>
                <a:gd name="csX4" fmla="*/ 0 w 2285616"/>
                <a:gd name="csY4" fmla="*/ 1142607 h 2285214"/>
              </a:gdLst>
              <a:ahLst/>
              <a:cxnLst>
                <a:cxn ang="0">
                  <a:pos x="csX0" y="csY0"/>
                </a:cxn>
                <a:cxn ang="0">
                  <a:pos x="csX1" y="csY1"/>
                </a:cxn>
                <a:cxn ang="0">
                  <a:pos x="csX2" y="csY2"/>
                </a:cxn>
                <a:cxn ang="0">
                  <a:pos x="csX3" y="csY3"/>
                </a:cxn>
                <a:cxn ang="0">
                  <a:pos x="csX4" y="csY4"/>
                </a:cxn>
              </a:cxnLst>
              <a:rect l="l" t="t" r="r" b="b"/>
              <a:pathLst>
                <a:path w="2285616" h="2285214">
                  <a:moveTo>
                    <a:pt x="0" y="1142607"/>
                  </a:moveTo>
                  <a:cubicBezTo>
                    <a:pt x="0" y="511563"/>
                    <a:pt x="511653" y="0"/>
                    <a:pt x="1142808" y="0"/>
                  </a:cubicBezTo>
                  <a:cubicBezTo>
                    <a:pt x="1773963" y="0"/>
                    <a:pt x="2285616" y="511563"/>
                    <a:pt x="2285616" y="1142607"/>
                  </a:cubicBezTo>
                  <a:cubicBezTo>
                    <a:pt x="2285616" y="1773651"/>
                    <a:pt x="1773963" y="2285214"/>
                    <a:pt x="1142808" y="2285214"/>
                  </a:cubicBezTo>
                  <a:cubicBezTo>
                    <a:pt x="511653" y="2285214"/>
                    <a:pt x="0" y="1773651"/>
                    <a:pt x="0" y="1142607"/>
                  </a:cubicBezTo>
                  <a:close/>
                </a:path>
              </a:pathLst>
            </a:cu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44297" tIns="344300" rIns="344296" bIns="344301"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ontserrat" panose="00000500000000000000" pitchFamily="2" charset="0"/>
                </a:rPr>
                <a:t>Reporting</a:t>
              </a:r>
            </a:p>
          </p:txBody>
        </p:sp>
        <p:sp>
          <p:nvSpPr>
            <p:cNvPr id="7" name="Freeform: Shape 6">
              <a:extLst>
                <a:ext uri="{FF2B5EF4-FFF2-40B4-BE49-F238E27FC236}">
                  <a16:creationId xmlns:a16="http://schemas.microsoft.com/office/drawing/2014/main" id="{8C2050C2-940F-46D3-40D7-F36BB37703E3}"/>
                </a:ext>
              </a:extLst>
            </p:cNvPr>
            <p:cNvSpPr/>
            <p:nvPr/>
          </p:nvSpPr>
          <p:spPr>
            <a:xfrm>
              <a:off x="9023392" y="4575993"/>
              <a:ext cx="2285616" cy="1342171"/>
            </a:xfrm>
            <a:custGeom>
              <a:avLst/>
              <a:gdLst>
                <a:gd name="csX0" fmla="*/ 0 w 2285616"/>
                <a:gd name="csY0" fmla="*/ 0 h 1342171"/>
                <a:gd name="csX1" fmla="*/ 2285616 w 2285616"/>
                <a:gd name="csY1" fmla="*/ 0 h 1342171"/>
                <a:gd name="csX2" fmla="*/ 2285616 w 2285616"/>
                <a:gd name="csY2" fmla="*/ 1342171 h 1342171"/>
                <a:gd name="csX3" fmla="*/ 0 w 2285616"/>
                <a:gd name="csY3" fmla="*/ 1342171 h 1342171"/>
                <a:gd name="csX4" fmla="*/ 0 w 2285616"/>
                <a:gd name="csY4" fmla="*/ 0 h 1342171"/>
              </a:gdLst>
              <a:ahLst/>
              <a:cxnLst>
                <a:cxn ang="0">
                  <a:pos x="csX0" y="csY0"/>
                </a:cxn>
                <a:cxn ang="0">
                  <a:pos x="csX1" y="csY1"/>
                </a:cxn>
                <a:cxn ang="0">
                  <a:pos x="csX2" y="csY2"/>
                </a:cxn>
                <a:cxn ang="0">
                  <a:pos x="csX3" y="csY3"/>
                </a:cxn>
                <a:cxn ang="0">
                  <a:pos x="csX4" y="csY4"/>
                </a:cxn>
              </a:cxnLst>
              <a:rect l="l" t="t" r="r" b="b"/>
              <a:pathLst>
                <a:path w="2285616" h="1342171">
                  <a:moveTo>
                    <a:pt x="0" y="0"/>
                  </a:moveTo>
                  <a:lnTo>
                    <a:pt x="2285616" y="0"/>
                  </a:lnTo>
                  <a:lnTo>
                    <a:pt x="2285616" y="1342171"/>
                  </a:lnTo>
                  <a:lnTo>
                    <a:pt x="0" y="13421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a:latin typeface="Montserrat" panose="00000500000000000000" pitchFamily="2" charset="0"/>
                </a:rPr>
                <a:t>Update Reporting Orgs</a:t>
              </a:r>
            </a:p>
            <a:p>
              <a:pPr marL="114300" lvl="1" indent="-114300" algn="l" defTabSz="622300">
                <a:lnSpc>
                  <a:spcPct val="90000"/>
                </a:lnSpc>
                <a:spcBef>
                  <a:spcPct val="0"/>
                </a:spcBef>
                <a:spcAft>
                  <a:spcPct val="15000"/>
                </a:spcAft>
                <a:buChar char="•"/>
              </a:pPr>
              <a:r>
                <a:rPr lang="en-US" sz="1400" kern="1200">
                  <a:latin typeface="Montserrat" panose="00000500000000000000" pitchFamily="2" charset="0"/>
                </a:rPr>
                <a:t>Update Ship to Org</a:t>
              </a:r>
            </a:p>
          </p:txBody>
        </p:sp>
        <p:sp>
          <p:nvSpPr>
            <p:cNvPr id="8" name="Teardrop 7">
              <a:extLst>
                <a:ext uri="{FF2B5EF4-FFF2-40B4-BE49-F238E27FC236}">
                  <a16:creationId xmlns:a16="http://schemas.microsoft.com/office/drawing/2014/main" id="{16930CDC-E7D1-E0A1-826D-6B5BC5AE2BF4}"/>
                </a:ext>
                <a:ext uri="{C183D7F6-B498-43B3-948B-1728B52AA6E4}">
                  <adec:decorative xmlns:adec="http://schemas.microsoft.com/office/drawing/2017/decorative" val="1"/>
                </a:ext>
              </a:extLst>
            </p:cNvPr>
            <p:cNvSpPr/>
            <p:nvPr/>
          </p:nvSpPr>
          <p:spPr>
            <a:xfrm rot="2700000">
              <a:off x="6400740" y="2082234"/>
              <a:ext cx="2448389" cy="2448389"/>
            </a:xfrm>
            <a:prstGeom prst="teardrop">
              <a:avLst>
                <a:gd name="adj" fmla="val 100000"/>
              </a:avLst>
            </a:prstGeom>
          </p:spPr>
          <p:style>
            <a:lnRef idx="2">
              <a:schemeClr val="lt1">
                <a:hueOff val="0"/>
                <a:satOff val="0"/>
                <a:lumOff val="0"/>
                <a:alphaOff val="0"/>
              </a:schemeClr>
            </a:lnRef>
            <a:fillRef idx="1">
              <a:schemeClr val="accent5">
                <a:hueOff val="-3574984"/>
                <a:satOff val="-2763"/>
                <a:lumOff val="9804"/>
                <a:alphaOff val="0"/>
              </a:schemeClr>
            </a:fillRef>
            <a:effectRef idx="0">
              <a:schemeClr val="accent5">
                <a:hueOff val="-3574984"/>
                <a:satOff val="-2763"/>
                <a:lumOff val="9804"/>
                <a:alphaOff val="0"/>
              </a:schemeClr>
            </a:effectRef>
            <a:fontRef idx="minor">
              <a:schemeClr val="lt1"/>
            </a:fontRef>
          </p:style>
          <p:txBody>
            <a:bodyPr/>
            <a:lstStyle/>
            <a:p>
              <a:endParaRPr lang="en-US"/>
            </a:p>
          </p:txBody>
        </p:sp>
        <p:sp>
          <p:nvSpPr>
            <p:cNvPr id="10" name="Freeform: Shape 9">
              <a:extLst>
                <a:ext uri="{FF2B5EF4-FFF2-40B4-BE49-F238E27FC236}">
                  <a16:creationId xmlns:a16="http://schemas.microsoft.com/office/drawing/2014/main" id="{D878D190-5D41-3B26-22A5-4966730CD3CE}"/>
                </a:ext>
              </a:extLst>
            </p:cNvPr>
            <p:cNvSpPr/>
            <p:nvPr/>
          </p:nvSpPr>
          <p:spPr>
            <a:xfrm>
              <a:off x="6493151" y="2164037"/>
              <a:ext cx="2285616" cy="2285214"/>
            </a:xfrm>
            <a:custGeom>
              <a:avLst/>
              <a:gdLst>
                <a:gd name="csX0" fmla="*/ 0 w 2285616"/>
                <a:gd name="csY0" fmla="*/ 1142607 h 2285214"/>
                <a:gd name="csX1" fmla="*/ 1142808 w 2285616"/>
                <a:gd name="csY1" fmla="*/ 0 h 2285214"/>
                <a:gd name="csX2" fmla="*/ 2285616 w 2285616"/>
                <a:gd name="csY2" fmla="*/ 1142607 h 2285214"/>
                <a:gd name="csX3" fmla="*/ 1142808 w 2285616"/>
                <a:gd name="csY3" fmla="*/ 2285214 h 2285214"/>
                <a:gd name="csX4" fmla="*/ 0 w 2285616"/>
                <a:gd name="csY4" fmla="*/ 1142607 h 2285214"/>
              </a:gdLst>
              <a:ahLst/>
              <a:cxnLst>
                <a:cxn ang="0">
                  <a:pos x="csX0" y="csY0"/>
                </a:cxn>
                <a:cxn ang="0">
                  <a:pos x="csX1" y="csY1"/>
                </a:cxn>
                <a:cxn ang="0">
                  <a:pos x="csX2" y="csY2"/>
                </a:cxn>
                <a:cxn ang="0">
                  <a:pos x="csX3" y="csY3"/>
                </a:cxn>
                <a:cxn ang="0">
                  <a:pos x="csX4" y="csY4"/>
                </a:cxn>
              </a:cxnLst>
              <a:rect l="l" t="t" r="r" b="b"/>
              <a:pathLst>
                <a:path w="2285616" h="2285214">
                  <a:moveTo>
                    <a:pt x="0" y="1142607"/>
                  </a:moveTo>
                  <a:cubicBezTo>
                    <a:pt x="0" y="511563"/>
                    <a:pt x="511653" y="0"/>
                    <a:pt x="1142808" y="0"/>
                  </a:cubicBezTo>
                  <a:cubicBezTo>
                    <a:pt x="1773963" y="0"/>
                    <a:pt x="2285616" y="511563"/>
                    <a:pt x="2285616" y="1142607"/>
                  </a:cubicBezTo>
                  <a:cubicBezTo>
                    <a:pt x="2285616" y="1773651"/>
                    <a:pt x="1773963" y="2285214"/>
                    <a:pt x="1142808" y="2285214"/>
                  </a:cubicBezTo>
                  <a:cubicBezTo>
                    <a:pt x="511653" y="2285214"/>
                    <a:pt x="0" y="1773651"/>
                    <a:pt x="0" y="1142607"/>
                  </a:cubicBezTo>
                  <a:close/>
                </a:path>
              </a:pathLst>
            </a:custGeom>
          </p:spPr>
          <p:style>
            <a:lnRef idx="2">
              <a:schemeClr val="accent5">
                <a:hueOff val="-3574984"/>
                <a:satOff val="-2763"/>
                <a:lumOff val="980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44297" tIns="344300" rIns="344296" bIns="344301"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ontserrat" panose="00000500000000000000" pitchFamily="2" charset="0"/>
                </a:rPr>
                <a:t>Administration</a:t>
              </a:r>
            </a:p>
          </p:txBody>
        </p:sp>
        <p:sp>
          <p:nvSpPr>
            <p:cNvPr id="11" name="Freeform: Shape 10">
              <a:extLst>
                <a:ext uri="{FF2B5EF4-FFF2-40B4-BE49-F238E27FC236}">
                  <a16:creationId xmlns:a16="http://schemas.microsoft.com/office/drawing/2014/main" id="{725929A5-F8E4-143D-57ED-F46728EB58F4}"/>
                </a:ext>
              </a:extLst>
            </p:cNvPr>
            <p:cNvSpPr/>
            <p:nvPr/>
          </p:nvSpPr>
          <p:spPr>
            <a:xfrm>
              <a:off x="6493151" y="4575993"/>
              <a:ext cx="2285616" cy="1342171"/>
            </a:xfrm>
            <a:custGeom>
              <a:avLst/>
              <a:gdLst>
                <a:gd name="csX0" fmla="*/ 0 w 2285616"/>
                <a:gd name="csY0" fmla="*/ 0 h 1342171"/>
                <a:gd name="csX1" fmla="*/ 2285616 w 2285616"/>
                <a:gd name="csY1" fmla="*/ 0 h 1342171"/>
                <a:gd name="csX2" fmla="*/ 2285616 w 2285616"/>
                <a:gd name="csY2" fmla="*/ 1342171 h 1342171"/>
                <a:gd name="csX3" fmla="*/ 0 w 2285616"/>
                <a:gd name="csY3" fmla="*/ 1342171 h 1342171"/>
                <a:gd name="csX4" fmla="*/ 0 w 2285616"/>
                <a:gd name="csY4" fmla="*/ 0 h 1342171"/>
              </a:gdLst>
              <a:ahLst/>
              <a:cxnLst>
                <a:cxn ang="0">
                  <a:pos x="csX0" y="csY0"/>
                </a:cxn>
                <a:cxn ang="0">
                  <a:pos x="csX1" y="csY1"/>
                </a:cxn>
                <a:cxn ang="0">
                  <a:pos x="csX2" y="csY2"/>
                </a:cxn>
                <a:cxn ang="0">
                  <a:pos x="csX3" y="csY3"/>
                </a:cxn>
                <a:cxn ang="0">
                  <a:pos x="csX4" y="csY4"/>
                </a:cxn>
              </a:cxnLst>
              <a:rect l="l" t="t" r="r" b="b"/>
              <a:pathLst>
                <a:path w="2285616" h="1342171">
                  <a:moveTo>
                    <a:pt x="0" y="0"/>
                  </a:moveTo>
                  <a:lnTo>
                    <a:pt x="2285616" y="0"/>
                  </a:lnTo>
                  <a:lnTo>
                    <a:pt x="2285616" y="1342171"/>
                  </a:lnTo>
                  <a:lnTo>
                    <a:pt x="0" y="13421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a:latin typeface="Montserrat" panose="00000500000000000000" pitchFamily="2" charset="0"/>
                </a:rPr>
                <a:t>Proctor Groups</a:t>
              </a:r>
            </a:p>
          </p:txBody>
        </p:sp>
        <p:sp>
          <p:nvSpPr>
            <p:cNvPr id="12" name="Teardrop 11">
              <a:extLst>
                <a:ext uri="{FF2B5EF4-FFF2-40B4-BE49-F238E27FC236}">
                  <a16:creationId xmlns:a16="http://schemas.microsoft.com/office/drawing/2014/main" id="{F9D34ACD-22E6-C155-C0E5-47C7A987B84D}"/>
                </a:ext>
                <a:ext uri="{C183D7F6-B498-43B3-948B-1728B52AA6E4}">
                  <adec:decorative xmlns:adec="http://schemas.microsoft.com/office/drawing/2017/decorative" val="1"/>
                </a:ext>
              </a:extLst>
            </p:cNvPr>
            <p:cNvSpPr/>
            <p:nvPr/>
          </p:nvSpPr>
          <p:spPr>
            <a:xfrm rot="2700000">
              <a:off x="3880998" y="2082234"/>
              <a:ext cx="2448389" cy="2448389"/>
            </a:xfrm>
            <a:prstGeom prst="teardrop">
              <a:avLst>
                <a:gd name="adj" fmla="val 100000"/>
              </a:avLst>
            </a:prstGeom>
          </p:spPr>
          <p:style>
            <a:lnRef idx="2">
              <a:schemeClr val="lt1">
                <a:hueOff val="0"/>
                <a:satOff val="0"/>
                <a:lumOff val="0"/>
                <a:alphaOff val="0"/>
              </a:schemeClr>
            </a:lnRef>
            <a:fillRef idx="1">
              <a:schemeClr val="accent5">
                <a:hueOff val="-7149967"/>
                <a:satOff val="-5527"/>
                <a:lumOff val="19608"/>
                <a:alphaOff val="0"/>
              </a:schemeClr>
            </a:fillRef>
            <a:effectRef idx="0">
              <a:schemeClr val="accent5">
                <a:hueOff val="-7149967"/>
                <a:satOff val="-5527"/>
                <a:lumOff val="19608"/>
                <a:alphaOff val="0"/>
              </a:schemeClr>
            </a:effectRef>
            <a:fontRef idx="minor">
              <a:schemeClr val="lt1"/>
            </a:fontRef>
          </p:style>
          <p:txBody>
            <a:bodyPr/>
            <a:lstStyle/>
            <a:p>
              <a:endParaRPr lang="en-US"/>
            </a:p>
          </p:txBody>
        </p:sp>
        <p:sp>
          <p:nvSpPr>
            <p:cNvPr id="14" name="Freeform: Shape 13">
              <a:extLst>
                <a:ext uri="{FF2B5EF4-FFF2-40B4-BE49-F238E27FC236}">
                  <a16:creationId xmlns:a16="http://schemas.microsoft.com/office/drawing/2014/main" id="{5881D2BC-9456-BE06-63BD-1CB0D468D5F5}"/>
                </a:ext>
              </a:extLst>
            </p:cNvPr>
            <p:cNvSpPr/>
            <p:nvPr/>
          </p:nvSpPr>
          <p:spPr>
            <a:xfrm>
              <a:off x="3962910" y="2164037"/>
              <a:ext cx="2285616" cy="2285214"/>
            </a:xfrm>
            <a:custGeom>
              <a:avLst/>
              <a:gdLst>
                <a:gd name="csX0" fmla="*/ 0 w 2285616"/>
                <a:gd name="csY0" fmla="*/ 1142607 h 2285214"/>
                <a:gd name="csX1" fmla="*/ 1142808 w 2285616"/>
                <a:gd name="csY1" fmla="*/ 0 h 2285214"/>
                <a:gd name="csX2" fmla="*/ 2285616 w 2285616"/>
                <a:gd name="csY2" fmla="*/ 1142607 h 2285214"/>
                <a:gd name="csX3" fmla="*/ 1142808 w 2285616"/>
                <a:gd name="csY3" fmla="*/ 2285214 h 2285214"/>
                <a:gd name="csX4" fmla="*/ 0 w 2285616"/>
                <a:gd name="csY4" fmla="*/ 1142607 h 2285214"/>
              </a:gdLst>
              <a:ahLst/>
              <a:cxnLst>
                <a:cxn ang="0">
                  <a:pos x="csX0" y="csY0"/>
                </a:cxn>
                <a:cxn ang="0">
                  <a:pos x="csX1" y="csY1"/>
                </a:cxn>
                <a:cxn ang="0">
                  <a:pos x="csX2" y="csY2"/>
                </a:cxn>
                <a:cxn ang="0">
                  <a:pos x="csX3" y="csY3"/>
                </a:cxn>
                <a:cxn ang="0">
                  <a:pos x="csX4" y="csY4"/>
                </a:cxn>
              </a:cxnLst>
              <a:rect l="l" t="t" r="r" b="b"/>
              <a:pathLst>
                <a:path w="2285616" h="2285214">
                  <a:moveTo>
                    <a:pt x="0" y="1142607"/>
                  </a:moveTo>
                  <a:cubicBezTo>
                    <a:pt x="0" y="511563"/>
                    <a:pt x="511653" y="0"/>
                    <a:pt x="1142808" y="0"/>
                  </a:cubicBezTo>
                  <a:cubicBezTo>
                    <a:pt x="1773963" y="0"/>
                    <a:pt x="2285616" y="511563"/>
                    <a:pt x="2285616" y="1142607"/>
                  </a:cubicBezTo>
                  <a:cubicBezTo>
                    <a:pt x="2285616" y="1773651"/>
                    <a:pt x="1773963" y="2285214"/>
                    <a:pt x="1142808" y="2285214"/>
                  </a:cubicBezTo>
                  <a:cubicBezTo>
                    <a:pt x="511653" y="2285214"/>
                    <a:pt x="0" y="1773651"/>
                    <a:pt x="0" y="1142607"/>
                  </a:cubicBezTo>
                  <a:close/>
                </a:path>
              </a:pathLst>
            </a:custGeom>
          </p:spPr>
          <p:style>
            <a:lnRef idx="2">
              <a:schemeClr val="accent5">
                <a:hueOff val="-7149967"/>
                <a:satOff val="-5527"/>
                <a:lumOff val="1960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44296" tIns="344300" rIns="344297" bIns="344301"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ontserrat" panose="00000500000000000000" pitchFamily="2" charset="0"/>
                </a:rPr>
                <a:t>Registration </a:t>
              </a:r>
            </a:p>
          </p:txBody>
        </p:sp>
        <p:sp>
          <p:nvSpPr>
            <p:cNvPr id="15" name="Freeform: Shape 14">
              <a:extLst>
                <a:ext uri="{FF2B5EF4-FFF2-40B4-BE49-F238E27FC236}">
                  <a16:creationId xmlns:a16="http://schemas.microsoft.com/office/drawing/2014/main" id="{E7F00B4A-1D8D-3D77-C128-53D21D287EE6}"/>
                </a:ext>
              </a:extLst>
            </p:cNvPr>
            <p:cNvSpPr/>
            <p:nvPr/>
          </p:nvSpPr>
          <p:spPr>
            <a:xfrm>
              <a:off x="3962910" y="4575993"/>
              <a:ext cx="2285616" cy="1342171"/>
            </a:xfrm>
            <a:custGeom>
              <a:avLst/>
              <a:gdLst>
                <a:gd name="csX0" fmla="*/ 0 w 2285616"/>
                <a:gd name="csY0" fmla="*/ 0 h 1342171"/>
                <a:gd name="csX1" fmla="*/ 2285616 w 2285616"/>
                <a:gd name="csY1" fmla="*/ 0 h 1342171"/>
                <a:gd name="csX2" fmla="*/ 2285616 w 2285616"/>
                <a:gd name="csY2" fmla="*/ 1342171 h 1342171"/>
                <a:gd name="csX3" fmla="*/ 0 w 2285616"/>
                <a:gd name="csY3" fmla="*/ 1342171 h 1342171"/>
                <a:gd name="csX4" fmla="*/ 0 w 2285616"/>
                <a:gd name="csY4" fmla="*/ 0 h 1342171"/>
              </a:gdLst>
              <a:ahLst/>
              <a:cxnLst>
                <a:cxn ang="0">
                  <a:pos x="csX0" y="csY0"/>
                </a:cxn>
                <a:cxn ang="0">
                  <a:pos x="csX1" y="csY1"/>
                </a:cxn>
                <a:cxn ang="0">
                  <a:pos x="csX2" y="csY2"/>
                </a:cxn>
                <a:cxn ang="0">
                  <a:pos x="csX3" y="csY3"/>
                </a:cxn>
                <a:cxn ang="0">
                  <a:pos x="csX4" y="csY4"/>
                </a:cxn>
              </a:cxnLst>
              <a:rect l="l" t="t" r="r" b="b"/>
              <a:pathLst>
                <a:path w="2285616" h="1342171">
                  <a:moveTo>
                    <a:pt x="0" y="0"/>
                  </a:moveTo>
                  <a:lnTo>
                    <a:pt x="2285616" y="0"/>
                  </a:lnTo>
                  <a:lnTo>
                    <a:pt x="2285616" y="1342171"/>
                  </a:lnTo>
                  <a:lnTo>
                    <a:pt x="0" y="13421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Montserrat" panose="00000500000000000000" pitchFamily="2" charset="0"/>
                </a:rPr>
                <a:t>Tagging (High school assessments only)</a:t>
              </a:r>
            </a:p>
            <a:p>
              <a:pPr marL="114300" lvl="1" indent="-114300" algn="l" defTabSz="622300">
                <a:lnSpc>
                  <a:spcPct val="90000"/>
                </a:lnSpc>
                <a:spcBef>
                  <a:spcPct val="0"/>
                </a:spcBef>
                <a:spcAft>
                  <a:spcPct val="15000"/>
                </a:spcAft>
                <a:buChar char="•"/>
              </a:pPr>
              <a:r>
                <a:rPr lang="en-US" sz="1400" kern="1200">
                  <a:latin typeface="Montserrat" panose="00000500000000000000" pitchFamily="2" charset="0"/>
                </a:rPr>
                <a:t>Accommodations</a:t>
              </a:r>
            </a:p>
            <a:p>
              <a:pPr marL="114300" lvl="1" indent="-114300" algn="l" defTabSz="622300">
                <a:lnSpc>
                  <a:spcPct val="90000"/>
                </a:lnSpc>
                <a:spcBef>
                  <a:spcPct val="0"/>
                </a:spcBef>
                <a:spcAft>
                  <a:spcPct val="15000"/>
                </a:spcAft>
                <a:buChar char="•"/>
              </a:pPr>
              <a:r>
                <a:rPr lang="en-US" sz="1400" kern="1200">
                  <a:latin typeface="Montserrat" panose="00000500000000000000" pitchFamily="2" charset="0"/>
                </a:rPr>
                <a:t>Additional Order</a:t>
              </a:r>
            </a:p>
          </p:txBody>
        </p:sp>
        <p:sp>
          <p:nvSpPr>
            <p:cNvPr id="16" name="Teardrop 15">
              <a:extLst>
                <a:ext uri="{FF2B5EF4-FFF2-40B4-BE49-F238E27FC236}">
                  <a16:creationId xmlns:a16="http://schemas.microsoft.com/office/drawing/2014/main" id="{E3C46E39-2BA9-93BB-E57A-D8B34E188996}"/>
                </a:ext>
                <a:ext uri="{C183D7F6-B498-43B3-948B-1728B52AA6E4}">
                  <adec:decorative xmlns:adec="http://schemas.microsoft.com/office/drawing/2017/decorative" val="1"/>
                </a:ext>
              </a:extLst>
            </p:cNvPr>
            <p:cNvSpPr/>
            <p:nvPr/>
          </p:nvSpPr>
          <p:spPr>
            <a:xfrm rot="2700000">
              <a:off x="1350757" y="2082234"/>
              <a:ext cx="2448389" cy="2448389"/>
            </a:xfrm>
            <a:prstGeom prst="teardrop">
              <a:avLst>
                <a:gd name="adj" fmla="val 100000"/>
              </a:avLst>
            </a:prstGeom>
          </p:spPr>
          <p:style>
            <a:lnRef idx="2">
              <a:schemeClr val="lt1">
                <a:hueOff val="0"/>
                <a:satOff val="0"/>
                <a:lumOff val="0"/>
                <a:alphaOff val="0"/>
              </a:schemeClr>
            </a:lnRef>
            <a:fillRef idx="1">
              <a:schemeClr val="accent5">
                <a:hueOff val="-10724951"/>
                <a:satOff val="-8290"/>
                <a:lumOff val="29412"/>
                <a:alphaOff val="0"/>
              </a:schemeClr>
            </a:fillRef>
            <a:effectRef idx="0">
              <a:schemeClr val="accent5">
                <a:hueOff val="-10724951"/>
                <a:satOff val="-8290"/>
                <a:lumOff val="29412"/>
                <a:alphaOff val="0"/>
              </a:schemeClr>
            </a:effectRef>
            <a:fontRef idx="minor">
              <a:schemeClr val="lt1"/>
            </a:fontRef>
          </p:style>
          <p:txBody>
            <a:bodyPr/>
            <a:lstStyle/>
            <a:p>
              <a:endParaRPr lang="en-US"/>
            </a:p>
          </p:txBody>
        </p:sp>
        <p:sp>
          <p:nvSpPr>
            <p:cNvPr id="17" name="Freeform: Shape 16">
              <a:extLst>
                <a:ext uri="{FF2B5EF4-FFF2-40B4-BE49-F238E27FC236}">
                  <a16:creationId xmlns:a16="http://schemas.microsoft.com/office/drawing/2014/main" id="{E7B8476A-B208-BF46-7906-8BCE8B025923}"/>
                </a:ext>
                <a:ext uri="{C183D7F6-B498-43B3-948B-1728B52AA6E4}">
                  <adec:decorative xmlns:adec="http://schemas.microsoft.com/office/drawing/2017/decorative" val="0"/>
                </a:ext>
              </a:extLst>
            </p:cNvPr>
            <p:cNvSpPr/>
            <p:nvPr/>
          </p:nvSpPr>
          <p:spPr>
            <a:xfrm>
              <a:off x="1404098" y="2144978"/>
              <a:ext cx="2285616" cy="2285214"/>
            </a:xfrm>
            <a:custGeom>
              <a:avLst/>
              <a:gdLst>
                <a:gd name="csX0" fmla="*/ 0 w 2285616"/>
                <a:gd name="csY0" fmla="*/ 1142607 h 2285214"/>
                <a:gd name="csX1" fmla="*/ 1142808 w 2285616"/>
                <a:gd name="csY1" fmla="*/ 0 h 2285214"/>
                <a:gd name="csX2" fmla="*/ 2285616 w 2285616"/>
                <a:gd name="csY2" fmla="*/ 1142607 h 2285214"/>
                <a:gd name="csX3" fmla="*/ 1142808 w 2285616"/>
                <a:gd name="csY3" fmla="*/ 2285214 h 2285214"/>
                <a:gd name="csX4" fmla="*/ 0 w 2285616"/>
                <a:gd name="csY4" fmla="*/ 1142607 h 2285214"/>
              </a:gdLst>
              <a:ahLst/>
              <a:cxnLst>
                <a:cxn ang="0">
                  <a:pos x="csX0" y="csY0"/>
                </a:cxn>
                <a:cxn ang="0">
                  <a:pos x="csX1" y="csY1"/>
                </a:cxn>
                <a:cxn ang="0">
                  <a:pos x="csX2" y="csY2"/>
                </a:cxn>
                <a:cxn ang="0">
                  <a:pos x="csX3" y="csY3"/>
                </a:cxn>
                <a:cxn ang="0">
                  <a:pos x="csX4" y="csY4"/>
                </a:cxn>
              </a:cxnLst>
              <a:rect l="l" t="t" r="r" b="b"/>
              <a:pathLst>
                <a:path w="2285616" h="2285214">
                  <a:moveTo>
                    <a:pt x="0" y="1142607"/>
                  </a:moveTo>
                  <a:cubicBezTo>
                    <a:pt x="0" y="511563"/>
                    <a:pt x="511653" y="0"/>
                    <a:pt x="1142808" y="0"/>
                  </a:cubicBezTo>
                  <a:cubicBezTo>
                    <a:pt x="1773963" y="0"/>
                    <a:pt x="2285616" y="511563"/>
                    <a:pt x="2285616" y="1142607"/>
                  </a:cubicBezTo>
                  <a:cubicBezTo>
                    <a:pt x="2285616" y="1773651"/>
                    <a:pt x="1773963" y="2285214"/>
                    <a:pt x="1142808" y="2285214"/>
                  </a:cubicBezTo>
                  <a:cubicBezTo>
                    <a:pt x="511653" y="2285214"/>
                    <a:pt x="0" y="1773651"/>
                    <a:pt x="0" y="1142607"/>
                  </a:cubicBezTo>
                  <a:close/>
                </a:path>
              </a:pathLst>
            </a:custGeom>
          </p:spPr>
          <p:style>
            <a:lnRef idx="2">
              <a:schemeClr val="accent5">
                <a:hueOff val="-10724951"/>
                <a:satOff val="-8290"/>
                <a:lumOff val="2941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44297" tIns="344300" rIns="344296" bIns="344301"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ontserrat" panose="00000500000000000000" pitchFamily="2" charset="0"/>
                </a:rPr>
                <a:t>Rostering</a:t>
              </a:r>
            </a:p>
          </p:txBody>
        </p:sp>
        <p:sp>
          <p:nvSpPr>
            <p:cNvPr id="18" name="Freeform: Shape 17">
              <a:extLst>
                <a:ext uri="{FF2B5EF4-FFF2-40B4-BE49-F238E27FC236}">
                  <a16:creationId xmlns:a16="http://schemas.microsoft.com/office/drawing/2014/main" id="{FAAEE645-B7D7-17D8-94B3-B96B8F17E515}"/>
                </a:ext>
              </a:extLst>
            </p:cNvPr>
            <p:cNvSpPr/>
            <p:nvPr/>
          </p:nvSpPr>
          <p:spPr>
            <a:xfrm>
              <a:off x="1432668" y="4575993"/>
              <a:ext cx="2285616" cy="1342171"/>
            </a:xfrm>
            <a:custGeom>
              <a:avLst/>
              <a:gdLst>
                <a:gd name="csX0" fmla="*/ 0 w 2285616"/>
                <a:gd name="csY0" fmla="*/ 0 h 1342171"/>
                <a:gd name="csX1" fmla="*/ 2285616 w 2285616"/>
                <a:gd name="csY1" fmla="*/ 0 h 1342171"/>
                <a:gd name="csX2" fmla="*/ 2285616 w 2285616"/>
                <a:gd name="csY2" fmla="*/ 1342171 h 1342171"/>
                <a:gd name="csX3" fmla="*/ 0 w 2285616"/>
                <a:gd name="csY3" fmla="*/ 1342171 h 1342171"/>
                <a:gd name="csX4" fmla="*/ 0 w 2285616"/>
                <a:gd name="csY4" fmla="*/ 0 h 1342171"/>
              </a:gdLst>
              <a:ahLst/>
              <a:cxnLst>
                <a:cxn ang="0">
                  <a:pos x="csX0" y="csY0"/>
                </a:cxn>
                <a:cxn ang="0">
                  <a:pos x="csX1" y="csY1"/>
                </a:cxn>
                <a:cxn ang="0">
                  <a:pos x="csX2" y="csY2"/>
                </a:cxn>
                <a:cxn ang="0">
                  <a:pos x="csX3" y="csY3"/>
                </a:cxn>
                <a:cxn ang="0">
                  <a:pos x="csX4" y="csY4"/>
                </a:cxn>
              </a:cxnLst>
              <a:rect l="l" t="t" r="r" b="b"/>
              <a:pathLst>
                <a:path w="2285616" h="1342171">
                  <a:moveTo>
                    <a:pt x="0" y="0"/>
                  </a:moveTo>
                  <a:lnTo>
                    <a:pt x="2285616" y="0"/>
                  </a:lnTo>
                  <a:lnTo>
                    <a:pt x="2285616" y="1342171"/>
                  </a:lnTo>
                  <a:lnTo>
                    <a:pt x="0" y="13421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Montserrat" panose="00000500000000000000" pitchFamily="2" charset="0"/>
                </a:rPr>
                <a:t>Students</a:t>
              </a:r>
            </a:p>
            <a:p>
              <a:pPr marL="114300" lvl="1" indent="-114300" algn="l" defTabSz="622300">
                <a:lnSpc>
                  <a:spcPct val="90000"/>
                </a:lnSpc>
                <a:spcBef>
                  <a:spcPct val="0"/>
                </a:spcBef>
                <a:spcAft>
                  <a:spcPct val="15000"/>
                </a:spcAft>
                <a:buChar char="•"/>
              </a:pPr>
              <a:r>
                <a:rPr lang="en-US" sz="1400" kern="1200" dirty="0">
                  <a:latin typeface="Montserrat" panose="00000500000000000000" pitchFamily="2" charset="0"/>
                </a:rPr>
                <a:t>STCs</a:t>
              </a:r>
            </a:p>
            <a:p>
              <a:pPr marL="114300" lvl="1" indent="-114300" algn="l" defTabSz="622300">
                <a:lnSpc>
                  <a:spcPct val="90000"/>
                </a:lnSpc>
                <a:spcBef>
                  <a:spcPct val="0"/>
                </a:spcBef>
                <a:spcAft>
                  <a:spcPct val="15000"/>
                </a:spcAft>
                <a:buChar char="•"/>
              </a:pPr>
              <a:r>
                <a:rPr lang="en-US" sz="1400" kern="1200" dirty="0">
                  <a:latin typeface="Montserrat" panose="00000500000000000000" pitchFamily="2" charset="0"/>
                </a:rPr>
                <a:t>Reporting Administrators</a:t>
              </a:r>
            </a:p>
            <a:p>
              <a:pPr marL="114300" lvl="1" indent="-114300" algn="l" defTabSz="622300">
                <a:lnSpc>
                  <a:spcPct val="90000"/>
                </a:lnSpc>
                <a:spcBef>
                  <a:spcPct val="0"/>
                </a:spcBef>
                <a:spcAft>
                  <a:spcPct val="15000"/>
                </a:spcAft>
                <a:buChar char="•"/>
              </a:pPr>
              <a:r>
                <a:rPr lang="en-US" sz="1400" kern="1200">
                  <a:latin typeface="Montserrat" panose="00000500000000000000" pitchFamily="2" charset="0"/>
                </a:rPr>
                <a:t>Manage Student Transfers (LAC Only)</a:t>
              </a:r>
            </a:p>
          </p:txBody>
        </p:sp>
      </p:grpSp>
      <p:sp>
        <p:nvSpPr>
          <p:cNvPr id="13" name="Content Placeholder 12">
            <a:extLst>
              <a:ext uri="{FF2B5EF4-FFF2-40B4-BE49-F238E27FC236}">
                <a16:creationId xmlns:a16="http://schemas.microsoft.com/office/drawing/2014/main" id="{D7F414CC-A77C-2089-DAC6-CBA30FA940E4}"/>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087698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FF738-2439-3300-C1EB-66EB47425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E66B4-2AD0-B29A-AB46-07B10F960284}"/>
              </a:ext>
            </a:extLst>
          </p:cNvPr>
          <p:cNvSpPr>
            <a:spLocks noGrp="1"/>
          </p:cNvSpPr>
          <p:nvPr>
            <p:ph type="title"/>
          </p:nvPr>
        </p:nvSpPr>
        <p:spPr>
          <a:xfrm>
            <a:off x="643064" y="2183544"/>
            <a:ext cx="6885496" cy="488536"/>
          </a:xfrm>
        </p:spPr>
        <p:txBody>
          <a:bodyPr/>
          <a:lstStyle/>
          <a:p>
            <a:r>
              <a:rPr lang="en-US" sz="2000"/>
              <a:t>Launchpad</a:t>
            </a:r>
          </a:p>
        </p:txBody>
      </p:sp>
      <p:sp>
        <p:nvSpPr>
          <p:cNvPr id="3" name="Text Placeholder 2">
            <a:extLst>
              <a:ext uri="{FF2B5EF4-FFF2-40B4-BE49-F238E27FC236}">
                <a16:creationId xmlns:a16="http://schemas.microsoft.com/office/drawing/2014/main" id="{7426DB32-4895-1D58-AB06-395B583C80B4}"/>
              </a:ext>
            </a:extLst>
          </p:cNvPr>
          <p:cNvSpPr>
            <a:spLocks noGrp="1"/>
          </p:cNvSpPr>
          <p:nvPr>
            <p:ph type="body" sz="quarter" idx="13"/>
          </p:nvPr>
        </p:nvSpPr>
        <p:spPr>
          <a:xfrm>
            <a:off x="642938" y="3209925"/>
            <a:ext cx="10909300" cy="2811405"/>
          </a:xfrm>
        </p:spPr>
        <p:txBody>
          <a:bodyPr lIns="0" tIns="45720" rIns="91440" bIns="45720" anchor="t"/>
          <a:lstStyle/>
          <a:p>
            <a:r>
              <a:rPr lang="en-US" sz="2000" dirty="0">
                <a:latin typeface="Montserrat SemiBold"/>
              </a:rPr>
              <a:t>Reminder</a:t>
            </a:r>
          </a:p>
          <a:p>
            <a:r>
              <a:rPr lang="en-US" sz="1900" dirty="0">
                <a:latin typeface="Montserrat SemiBold"/>
              </a:rPr>
              <a:t>Roles</a:t>
            </a:r>
            <a:endParaRPr lang="en-US" dirty="0"/>
          </a:p>
          <a:p>
            <a:r>
              <a:rPr lang="en-US" sz="2000" dirty="0">
                <a:latin typeface="Montserrat SemiBold"/>
              </a:rPr>
              <a:t>Importing Student Users</a:t>
            </a:r>
          </a:p>
          <a:p>
            <a:r>
              <a:rPr lang="en-US" sz="2000" dirty="0">
                <a:latin typeface="Montserrat SemiBold"/>
              </a:rPr>
              <a:t>Importing Non-Student Users</a:t>
            </a:r>
          </a:p>
          <a:p>
            <a:r>
              <a:rPr lang="en-US" sz="2000" dirty="0">
                <a:latin typeface="Montserrat SemiBold"/>
              </a:rPr>
              <a:t>Transfer Requests</a:t>
            </a:r>
          </a:p>
          <a:p>
            <a:endParaRPr lang="en-US" sz="2000" dirty="0"/>
          </a:p>
          <a:p>
            <a:endParaRPr lang="en-US" sz="2000" dirty="0"/>
          </a:p>
        </p:txBody>
      </p:sp>
    </p:spTree>
    <p:extLst>
      <p:ext uri="{BB962C8B-B14F-4D97-AF65-F5344CB8AC3E}">
        <p14:creationId xmlns:p14="http://schemas.microsoft.com/office/powerpoint/2010/main" val="1691938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1D92A-D732-6B71-39C3-11820096DDB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EE4E9DA-1977-57D5-1B2A-4380254B4A5C}"/>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29316310-D9BA-7E0E-2B8E-7508549307C2}"/>
              </a:ext>
            </a:extLst>
          </p:cNvPr>
          <p:cNvSpPr>
            <a:spLocks noGrp="1"/>
          </p:cNvSpPr>
          <p:nvPr>
            <p:ph type="title"/>
          </p:nvPr>
        </p:nvSpPr>
        <p:spPr/>
        <p:txBody>
          <a:bodyPr wrap="square" lIns="0" tIns="0" rIns="0" bIns="0" anchor="t">
            <a:spAutoFit/>
          </a:bodyPr>
          <a:lstStyle/>
          <a:p>
            <a:r>
              <a:rPr lang="en-US" dirty="0"/>
              <a:t>Reminder</a:t>
            </a:r>
          </a:p>
        </p:txBody>
      </p:sp>
      <p:sp>
        <p:nvSpPr>
          <p:cNvPr id="13" name="Text Placeholder 12">
            <a:extLst>
              <a:ext uri="{FF2B5EF4-FFF2-40B4-BE49-F238E27FC236}">
                <a16:creationId xmlns:a16="http://schemas.microsoft.com/office/drawing/2014/main" id="{54AAA9A3-0BC1-3052-19C1-7DFA89CC91E7}"/>
              </a:ext>
            </a:extLst>
          </p:cNvPr>
          <p:cNvSpPr>
            <a:spLocks noGrp="1"/>
          </p:cNvSpPr>
          <p:nvPr>
            <p:ph type="body" sz="quarter" idx="18"/>
          </p:nvPr>
        </p:nvSpPr>
        <p:spPr>
          <a:xfrm>
            <a:off x="571500" y="1511299"/>
            <a:ext cx="11049000" cy="4971693"/>
          </a:xfrm>
        </p:spPr>
        <p:txBody>
          <a:bodyPr lIns="0" tIns="45720" rIns="91440" bIns="45720" anchor="t"/>
          <a:lstStyle/>
          <a:p>
            <a:r>
              <a:rPr lang="en-US" dirty="0">
                <a:latin typeface="Montserrat"/>
              </a:rPr>
              <a:t>Roles</a:t>
            </a:r>
          </a:p>
          <a:p>
            <a:r>
              <a:rPr lang="en-US" dirty="0">
                <a:latin typeface="Montserrat"/>
              </a:rPr>
              <a:t>Required Fields</a:t>
            </a:r>
          </a:p>
          <a:p>
            <a:r>
              <a:rPr lang="en-US" dirty="0">
                <a:latin typeface="Montserrat"/>
              </a:rPr>
              <a:t>Student Import Updates</a:t>
            </a:r>
          </a:p>
          <a:p>
            <a:r>
              <a:rPr lang="en-US" dirty="0">
                <a:latin typeface="Montserrat"/>
              </a:rPr>
              <a:t>Updated Error message</a:t>
            </a:r>
          </a:p>
          <a:p>
            <a:r>
              <a:rPr lang="en-US" dirty="0">
                <a:latin typeface="Montserrat"/>
              </a:rPr>
              <a:t>Transfer Requests</a:t>
            </a:r>
          </a:p>
          <a:p>
            <a:r>
              <a:rPr lang="en-US" dirty="0">
                <a:latin typeface="Montserrat"/>
              </a:rPr>
              <a:t>Welcome Emails</a:t>
            </a:r>
          </a:p>
        </p:txBody>
      </p:sp>
    </p:spTree>
    <p:extLst>
      <p:ext uri="{BB962C8B-B14F-4D97-AF65-F5344CB8AC3E}">
        <p14:creationId xmlns:p14="http://schemas.microsoft.com/office/powerpoint/2010/main" val="1264814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831DE-64A5-4A51-863D-A484DD77F07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316C4BE-A01E-A1C5-2730-2A407DAFE73E}"/>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AB6347E3-604F-39DE-981F-D3BDBFF47E92}"/>
              </a:ext>
            </a:extLst>
          </p:cNvPr>
          <p:cNvSpPr>
            <a:spLocks noGrp="1"/>
          </p:cNvSpPr>
          <p:nvPr>
            <p:ph type="title"/>
          </p:nvPr>
        </p:nvSpPr>
        <p:spPr/>
        <p:txBody>
          <a:bodyPr wrap="square" lIns="0" tIns="0" rIns="0" bIns="0" anchor="t">
            <a:spAutoFit/>
          </a:bodyPr>
          <a:lstStyle/>
          <a:p>
            <a:r>
              <a:rPr lang="en-US">
                <a:latin typeface="Montserrat SemiBold"/>
              </a:rPr>
              <a:t>Roles</a:t>
            </a:r>
            <a:endParaRPr lang="en-US"/>
          </a:p>
        </p:txBody>
      </p:sp>
      <p:sp>
        <p:nvSpPr>
          <p:cNvPr id="13" name="Text Placeholder 12">
            <a:extLst>
              <a:ext uri="{FF2B5EF4-FFF2-40B4-BE49-F238E27FC236}">
                <a16:creationId xmlns:a16="http://schemas.microsoft.com/office/drawing/2014/main" id="{41085BD5-FB12-3FF7-6D28-726EEC681E98}"/>
              </a:ext>
            </a:extLst>
          </p:cNvPr>
          <p:cNvSpPr>
            <a:spLocks noGrp="1"/>
          </p:cNvSpPr>
          <p:nvPr>
            <p:ph type="body" sz="quarter" idx="18"/>
          </p:nvPr>
        </p:nvSpPr>
        <p:spPr>
          <a:xfrm>
            <a:off x="571500" y="1511300"/>
            <a:ext cx="11049000" cy="2432050"/>
          </a:xfrm>
        </p:spPr>
        <p:txBody>
          <a:bodyPr lIns="0" tIns="45720" rIns="91440" bIns="45720" anchor="t"/>
          <a:lstStyle/>
          <a:p>
            <a:r>
              <a:rPr lang="en-US" dirty="0">
                <a:latin typeface="Montserrat"/>
              </a:rPr>
              <a:t>Local Accountability Coordinator (LAC)</a:t>
            </a:r>
          </a:p>
          <a:p>
            <a:r>
              <a:rPr lang="en-US" dirty="0">
                <a:latin typeface="Montserrat"/>
              </a:rPr>
              <a:t>School Test Coordinator (STC)</a:t>
            </a:r>
          </a:p>
          <a:p>
            <a:r>
              <a:rPr lang="en-US" dirty="0">
                <a:latin typeface="Montserrat"/>
              </a:rPr>
              <a:t>District Reporting Administrator </a:t>
            </a:r>
            <a:r>
              <a:rPr lang="en-US" b="1" dirty="0">
                <a:latin typeface="Montserrat"/>
              </a:rPr>
              <a:t>(New as of Winter 25)</a:t>
            </a:r>
            <a:endParaRPr lang="en-US" b="1" dirty="0"/>
          </a:p>
          <a:p>
            <a:r>
              <a:rPr lang="en-US" dirty="0">
                <a:latin typeface="Montserrat"/>
              </a:rPr>
              <a:t>Report Administrator</a:t>
            </a:r>
          </a:p>
          <a:p>
            <a:r>
              <a:rPr lang="en-US" dirty="0">
                <a:latin typeface="Montserrat"/>
              </a:rPr>
              <a:t>Test Administrator (If applicable)</a:t>
            </a:r>
          </a:p>
        </p:txBody>
      </p:sp>
      <p:sp>
        <p:nvSpPr>
          <p:cNvPr id="2" name="TextBox 1">
            <a:extLst>
              <a:ext uri="{FF2B5EF4-FFF2-40B4-BE49-F238E27FC236}">
                <a16:creationId xmlns:a16="http://schemas.microsoft.com/office/drawing/2014/main" id="{211A145E-1CF3-8CB4-A2ED-D4C821A4FA7E}"/>
              </a:ext>
            </a:extLst>
          </p:cNvPr>
          <p:cNvSpPr txBox="1"/>
          <p:nvPr/>
        </p:nvSpPr>
        <p:spPr>
          <a:xfrm>
            <a:off x="571500" y="4372660"/>
            <a:ext cx="96339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424242">
                    <a:lumMod val="50000"/>
                  </a:srgbClr>
                </a:solidFill>
                <a:effectLst/>
                <a:uLnTx/>
                <a:uFillTx/>
                <a:latin typeface="Montserrat" pitchFamily="2" charset="77"/>
                <a:ea typeface="+mn-ea"/>
                <a:cs typeface="+mn-cs"/>
              </a:rPr>
              <a:t>*NOTE: </a:t>
            </a:r>
            <a:r>
              <a:rPr lang="en-US" sz="1800" b="1" dirty="0">
                <a:solidFill>
                  <a:srgbClr val="424242">
                    <a:lumMod val="50000"/>
                  </a:srgbClr>
                </a:solidFill>
                <a:latin typeface="Montserrat" pitchFamily="2" charset="77"/>
              </a:rPr>
              <a:t>District Reporting Administrators will have access to PII</a:t>
            </a:r>
            <a:endParaRPr kumimoji="0" lang="en-US" sz="1800" b="1" i="0" u="none" strike="noStrike" kern="1200" cap="none" spc="0" normalizeH="0" baseline="0" noProof="0" dirty="0">
              <a:ln>
                <a:noFill/>
              </a:ln>
              <a:solidFill>
                <a:srgbClr val="424242">
                  <a:lumMod val="50000"/>
                </a:srgbClr>
              </a:solidFill>
              <a:effectLst/>
              <a:uLnTx/>
              <a:uFillTx/>
              <a:latin typeface="Montserrat" pitchFamily="2" charset="77"/>
              <a:ea typeface="+mn-ea"/>
              <a:cs typeface="+mn-cs"/>
            </a:endParaRPr>
          </a:p>
        </p:txBody>
      </p:sp>
      <p:sp>
        <p:nvSpPr>
          <p:cNvPr id="5" name="Content Placeholder 4">
            <a:extLst>
              <a:ext uri="{FF2B5EF4-FFF2-40B4-BE49-F238E27FC236}">
                <a16:creationId xmlns:a16="http://schemas.microsoft.com/office/drawing/2014/main" id="{CBEC70DE-FD5F-D8C7-BE6E-76D4C680E0E0}"/>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4949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FD83D-0AD4-70BE-6180-62BE151A256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3AD847CD-1664-3487-3E5B-F120DB8BA229}"/>
              </a:ext>
              <a:ext uri="{C183D7F6-B498-43B3-948B-1728B52AA6E4}">
                <adec:decorative xmlns:adec="http://schemas.microsoft.com/office/drawing/2017/decorative" val="0"/>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E3485D99-0B50-0E28-9462-FB3837F6F6B4}"/>
              </a:ext>
              <a:ext uri="{C183D7F6-B498-43B3-948B-1728B52AA6E4}">
                <adec:decorative xmlns:adec="http://schemas.microsoft.com/office/drawing/2017/decorative" val="0"/>
              </a:ext>
            </a:extLst>
          </p:cNvPr>
          <p:cNvSpPr>
            <a:spLocks noGrp="1"/>
          </p:cNvSpPr>
          <p:nvPr>
            <p:ph type="title"/>
          </p:nvPr>
        </p:nvSpPr>
        <p:spPr/>
        <p:txBody>
          <a:bodyPr/>
          <a:lstStyle/>
          <a:p>
            <a:r>
              <a:rPr lang="en-US"/>
              <a:t>Required Fields</a:t>
            </a:r>
          </a:p>
        </p:txBody>
      </p:sp>
      <p:sp>
        <p:nvSpPr>
          <p:cNvPr id="13" name="Text Placeholder 12">
            <a:extLst>
              <a:ext uri="{FF2B5EF4-FFF2-40B4-BE49-F238E27FC236}">
                <a16:creationId xmlns:a16="http://schemas.microsoft.com/office/drawing/2014/main" id="{6FB2AEEE-4CE7-E740-A3F5-DE55248EBFFC}"/>
              </a:ext>
              <a:ext uri="{C183D7F6-B498-43B3-948B-1728B52AA6E4}">
                <adec:decorative xmlns:adec="http://schemas.microsoft.com/office/drawing/2017/decorative" val="0"/>
              </a:ext>
            </a:extLst>
          </p:cNvPr>
          <p:cNvSpPr>
            <a:spLocks noGrp="1"/>
          </p:cNvSpPr>
          <p:nvPr>
            <p:ph type="body" sz="quarter" idx="18"/>
          </p:nvPr>
        </p:nvSpPr>
        <p:spPr>
          <a:xfrm>
            <a:off x="571500" y="1950191"/>
            <a:ext cx="4631496" cy="3199984"/>
          </a:xfrm>
        </p:spPr>
        <p:txBody>
          <a:bodyPr lIns="0" tIns="45720" rIns="91440" bIns="45720" anchor="t"/>
          <a:lstStyle/>
          <a:p>
            <a:pPr marL="342900" indent="-342900">
              <a:spcAft>
                <a:spcPts val="400"/>
              </a:spcAft>
              <a:buFont typeface="+mj-lt"/>
              <a:buAutoNum type="arabicPeriod"/>
            </a:pPr>
            <a:r>
              <a:rPr lang="en-US" dirty="0">
                <a:latin typeface="Montserrat"/>
              </a:rPr>
              <a:t>SASID </a:t>
            </a:r>
          </a:p>
          <a:p>
            <a:pPr marL="342900" indent="-342900">
              <a:spcAft>
                <a:spcPts val="400"/>
              </a:spcAft>
              <a:buFont typeface="+mj-lt"/>
              <a:buAutoNum type="arabicPeriod"/>
            </a:pPr>
            <a:r>
              <a:rPr lang="en-US" dirty="0">
                <a:latin typeface="Montserrat"/>
              </a:rPr>
              <a:t>Grade</a:t>
            </a:r>
          </a:p>
          <a:p>
            <a:pPr marL="342900" indent="-342900">
              <a:spcAft>
                <a:spcPts val="400"/>
              </a:spcAft>
              <a:buFont typeface="+mj-lt"/>
              <a:buAutoNum type="arabicPeriod"/>
            </a:pPr>
            <a:r>
              <a:rPr lang="en-US" dirty="0">
                <a:latin typeface="Montserrat"/>
              </a:rPr>
              <a:t>School/Organization</a:t>
            </a:r>
          </a:p>
          <a:p>
            <a:pPr marL="342900" indent="-342900">
              <a:spcAft>
                <a:spcPts val="400"/>
              </a:spcAft>
              <a:buFont typeface="+mj-lt"/>
              <a:buAutoNum type="arabicPeriod"/>
            </a:pPr>
            <a:r>
              <a:rPr lang="en-US" dirty="0">
                <a:latin typeface="Montserrat"/>
              </a:rPr>
              <a:t>Date of Birth</a:t>
            </a:r>
          </a:p>
          <a:p>
            <a:pPr marL="342900" indent="-342900">
              <a:spcAft>
                <a:spcPts val="400"/>
              </a:spcAft>
              <a:buFont typeface="+mj-lt"/>
              <a:buAutoNum type="arabicPeriod"/>
            </a:pPr>
            <a:r>
              <a:rPr lang="en-US" dirty="0">
                <a:latin typeface="Montserrat"/>
              </a:rPr>
              <a:t>Gender</a:t>
            </a:r>
          </a:p>
          <a:p>
            <a:pPr marL="342900" indent="-342900">
              <a:spcAft>
                <a:spcPts val="400"/>
              </a:spcAft>
              <a:buFont typeface="+mj-lt"/>
              <a:buAutoNum type="arabicPeriod"/>
            </a:pPr>
            <a:r>
              <a:rPr lang="en-US" dirty="0">
                <a:latin typeface="Montserrat"/>
              </a:rPr>
              <a:t>Race</a:t>
            </a:r>
          </a:p>
        </p:txBody>
      </p:sp>
      <p:sp>
        <p:nvSpPr>
          <p:cNvPr id="2" name="Text Placeholder 12">
            <a:extLst>
              <a:ext uri="{FF2B5EF4-FFF2-40B4-BE49-F238E27FC236}">
                <a16:creationId xmlns:a16="http://schemas.microsoft.com/office/drawing/2014/main" id="{BEFCE1FB-16E4-2326-A9FC-4D378B07F125}"/>
              </a:ext>
              <a:ext uri="{C183D7F6-B498-43B3-948B-1728B52AA6E4}">
                <adec:decorative xmlns:adec="http://schemas.microsoft.com/office/drawing/2017/decorative" val="0"/>
              </a:ext>
            </a:extLst>
          </p:cNvPr>
          <p:cNvSpPr txBox="1">
            <a:spLocks/>
          </p:cNvSpPr>
          <p:nvPr/>
        </p:nvSpPr>
        <p:spPr>
          <a:xfrm>
            <a:off x="6414193" y="1950192"/>
            <a:ext cx="4518852" cy="3199983"/>
          </a:xfrm>
          <a:prstGeom prst="rect">
            <a:avLst/>
          </a:prstGeom>
        </p:spPr>
        <p:txBody>
          <a:bodyPr lIns="0" tIns="45720" rIns="91440" bIns="45720" anchor="t"/>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800" b="0" i="0" kern="1200">
                <a:solidFill>
                  <a:schemeClr val="tx2">
                    <a:lumMod val="50000"/>
                  </a:schemeClr>
                </a:solidFill>
                <a:latin typeface="Montserrat" pitchFamily="2" charset="77"/>
                <a:ea typeface="+mn-ea"/>
                <a:cs typeface="+mn-cs"/>
              </a:defRPr>
            </a:lvl1pPr>
            <a:lvl2pPr marL="4572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2pPr>
            <a:lvl3pPr marL="9144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3pPr>
            <a:lvl4pPr marL="13716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4pPr>
            <a:lvl5pPr marL="18288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400"/>
              </a:spcAft>
              <a:buFont typeface="+mj-lt"/>
              <a:buAutoNum type="arabicPeriod" startAt="7"/>
            </a:pPr>
            <a:r>
              <a:rPr lang="en-US" dirty="0">
                <a:latin typeface="Montserrat"/>
              </a:rPr>
              <a:t>Ethnicity</a:t>
            </a:r>
          </a:p>
          <a:p>
            <a:pPr marL="342900" indent="-342900">
              <a:spcAft>
                <a:spcPts val="400"/>
              </a:spcAft>
              <a:buFont typeface="+mj-lt"/>
              <a:buAutoNum type="arabicPeriod" startAt="7"/>
            </a:pPr>
            <a:r>
              <a:rPr lang="en-US" dirty="0">
                <a:latin typeface="Montserrat"/>
              </a:rPr>
              <a:t>IEP</a:t>
            </a:r>
          </a:p>
          <a:p>
            <a:pPr marL="342900" indent="-342900">
              <a:spcAft>
                <a:spcPts val="400"/>
              </a:spcAft>
              <a:buFont typeface="+mj-lt"/>
              <a:buAutoNum type="arabicPeriod" startAt="7"/>
            </a:pPr>
            <a:r>
              <a:rPr lang="en-US" dirty="0">
                <a:latin typeface="Montserrat"/>
              </a:rPr>
              <a:t>Limited English Proficiency</a:t>
            </a:r>
          </a:p>
          <a:p>
            <a:pPr marL="342900" indent="-342900">
              <a:spcAft>
                <a:spcPts val="400"/>
              </a:spcAft>
              <a:buFont typeface="+mj-lt"/>
              <a:buAutoNum type="arabicPeriod" startAt="7"/>
            </a:pPr>
            <a:r>
              <a:rPr lang="en-US" dirty="0">
                <a:latin typeface="Montserrat"/>
              </a:rPr>
              <a:t>Section 504</a:t>
            </a:r>
          </a:p>
          <a:p>
            <a:pPr marL="342900" indent="-342900">
              <a:spcAft>
                <a:spcPts val="400"/>
              </a:spcAft>
              <a:buFont typeface="+mj-lt"/>
              <a:buAutoNum type="arabicPeriod" startAt="7"/>
            </a:pPr>
            <a:r>
              <a:rPr lang="en-US" dirty="0">
                <a:latin typeface="Montserrat"/>
              </a:rPr>
              <a:t>Local ID</a:t>
            </a:r>
          </a:p>
          <a:p>
            <a:pPr marL="342900" indent="-342900">
              <a:spcAft>
                <a:spcPts val="400"/>
              </a:spcAft>
              <a:buFont typeface="+mj-lt"/>
              <a:buAutoNum type="arabicPeriod" startAt="7"/>
            </a:pPr>
            <a:r>
              <a:rPr lang="en-US" dirty="0">
                <a:latin typeface="Montserrat"/>
              </a:rPr>
              <a:t>Economic Disadvantage</a:t>
            </a:r>
          </a:p>
        </p:txBody>
      </p:sp>
      <p:sp>
        <p:nvSpPr>
          <p:cNvPr id="8" name="TextBox 7">
            <a:extLst>
              <a:ext uri="{FF2B5EF4-FFF2-40B4-BE49-F238E27FC236}">
                <a16:creationId xmlns:a16="http://schemas.microsoft.com/office/drawing/2014/main" id="{5C87E068-8F19-CCAB-9AE8-29AA20593614}"/>
              </a:ext>
            </a:extLst>
          </p:cNvPr>
          <p:cNvSpPr txBox="1"/>
          <p:nvPr/>
        </p:nvSpPr>
        <p:spPr>
          <a:xfrm>
            <a:off x="592265" y="4991785"/>
            <a:ext cx="96339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424242">
                    <a:lumMod val="50000"/>
                  </a:srgbClr>
                </a:solidFill>
                <a:effectLst/>
                <a:uLnTx/>
                <a:uFillTx/>
                <a:latin typeface="Montserrat" pitchFamily="2" charset="77"/>
                <a:ea typeface="+mn-ea"/>
                <a:cs typeface="+mn-cs"/>
              </a:rPr>
              <a:t>*NOTE: </a:t>
            </a:r>
            <a:r>
              <a:rPr lang="en-US" sz="1800" b="1" dirty="0">
                <a:solidFill>
                  <a:srgbClr val="424242">
                    <a:lumMod val="50000"/>
                  </a:srgbClr>
                </a:solidFill>
                <a:latin typeface="Montserrat" pitchFamily="2" charset="77"/>
              </a:rPr>
              <a:t>Temporary SASIDs are not allowed.</a:t>
            </a:r>
            <a:endParaRPr kumimoji="0" lang="en-US" sz="1800" b="1" i="0" u="none" strike="noStrike" kern="1200" cap="none" spc="0" normalizeH="0" baseline="0" noProof="0" dirty="0">
              <a:ln>
                <a:noFill/>
              </a:ln>
              <a:solidFill>
                <a:srgbClr val="424242">
                  <a:lumMod val="50000"/>
                </a:srgbClr>
              </a:solidFill>
              <a:effectLst/>
              <a:uLnTx/>
              <a:uFillTx/>
              <a:latin typeface="Montserrat" pitchFamily="2" charset="77"/>
              <a:ea typeface="+mn-ea"/>
              <a:cs typeface="+mn-cs"/>
            </a:endParaRPr>
          </a:p>
        </p:txBody>
      </p:sp>
    </p:spTree>
    <p:extLst>
      <p:ext uri="{BB962C8B-B14F-4D97-AF65-F5344CB8AC3E}">
        <p14:creationId xmlns:p14="http://schemas.microsoft.com/office/powerpoint/2010/main" val="289172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20CAA-433D-F2B9-FFA6-BB3B10D3243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7023EC4-2187-A380-3EDD-7E87DA34752B}"/>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36C5CA5C-C5EF-D7A8-703A-335563E1DF3D}"/>
              </a:ext>
            </a:extLst>
          </p:cNvPr>
          <p:cNvSpPr>
            <a:spLocks noGrp="1"/>
          </p:cNvSpPr>
          <p:nvPr>
            <p:ph type="title"/>
          </p:nvPr>
        </p:nvSpPr>
        <p:spPr/>
        <p:txBody>
          <a:bodyPr wrap="square" lIns="0" tIns="0" rIns="0" bIns="0" anchor="t">
            <a:spAutoFit/>
          </a:bodyPr>
          <a:lstStyle/>
          <a:p>
            <a:r>
              <a:rPr lang="en-US">
                <a:latin typeface="Montserrat SemiBold"/>
              </a:rPr>
              <a:t>New Fields</a:t>
            </a:r>
            <a:endParaRPr lang="en-US"/>
          </a:p>
        </p:txBody>
      </p:sp>
      <p:sp>
        <p:nvSpPr>
          <p:cNvPr id="13" name="Text Placeholder 12">
            <a:extLst>
              <a:ext uri="{FF2B5EF4-FFF2-40B4-BE49-F238E27FC236}">
                <a16:creationId xmlns:a16="http://schemas.microsoft.com/office/drawing/2014/main" id="{33B85909-E54A-2CF2-E9D5-6442562F9083}"/>
              </a:ext>
            </a:extLst>
          </p:cNvPr>
          <p:cNvSpPr>
            <a:spLocks noGrp="1"/>
          </p:cNvSpPr>
          <p:nvPr>
            <p:ph type="body" sz="quarter" idx="18"/>
          </p:nvPr>
        </p:nvSpPr>
        <p:spPr/>
        <p:txBody>
          <a:bodyPr lIns="0" tIns="45720" rIns="91440" bIns="45720" anchor="t"/>
          <a:lstStyle/>
          <a:p>
            <a:r>
              <a:rPr lang="en-US" b="1" dirty="0">
                <a:latin typeface="Montserrat"/>
              </a:rPr>
              <a:t>New Fields on Student Import in Launchpad (Not Required)</a:t>
            </a:r>
          </a:p>
          <a:p>
            <a:pPr marL="285750" indent="-285750">
              <a:buChar char="•"/>
            </a:pPr>
            <a:r>
              <a:rPr lang="en-US" dirty="0" err="1">
                <a:latin typeface="Montserrat"/>
              </a:rPr>
              <a:t>preferredGivenName</a:t>
            </a:r>
            <a:endParaRPr lang="en-US" dirty="0">
              <a:latin typeface="Montserrat"/>
            </a:endParaRPr>
          </a:p>
          <a:p>
            <a:pPr marL="285750" indent="-285750">
              <a:buChar char="•"/>
            </a:pPr>
            <a:r>
              <a:rPr lang="en-US" dirty="0" err="1">
                <a:latin typeface="Montserrat"/>
              </a:rPr>
              <a:t>preferredMiddleName</a:t>
            </a:r>
            <a:endParaRPr lang="en-US" dirty="0">
              <a:latin typeface="Montserrat"/>
            </a:endParaRPr>
          </a:p>
          <a:p>
            <a:pPr marL="285750" indent="-285750">
              <a:buChar char="•"/>
            </a:pPr>
            <a:r>
              <a:rPr lang="en-US" dirty="0" err="1">
                <a:latin typeface="Montserrat"/>
              </a:rPr>
              <a:t>preferredLastName</a:t>
            </a:r>
            <a:endParaRPr lang="en-US" dirty="0">
              <a:latin typeface="Montserrat"/>
            </a:endParaRPr>
          </a:p>
          <a:p>
            <a:pPr marL="285750" indent="-285750">
              <a:buChar char="•"/>
            </a:pPr>
            <a:r>
              <a:rPr lang="en-US" dirty="0">
                <a:latin typeface="Montserrat"/>
              </a:rPr>
              <a:t>pronouns</a:t>
            </a:r>
          </a:p>
          <a:p>
            <a:endParaRPr lang="en-US" b="1" dirty="0">
              <a:latin typeface="Montserrat"/>
            </a:endParaRPr>
          </a:p>
          <a:p>
            <a:endParaRPr lang="en-US" dirty="0">
              <a:latin typeface="Montserrat"/>
            </a:endParaRPr>
          </a:p>
          <a:p>
            <a:endParaRPr lang="en-US" dirty="0"/>
          </a:p>
          <a:p>
            <a:endParaRPr lang="en-US" dirty="0"/>
          </a:p>
        </p:txBody>
      </p:sp>
      <p:sp>
        <p:nvSpPr>
          <p:cNvPr id="5" name="Content Placeholder 4">
            <a:extLst>
              <a:ext uri="{FF2B5EF4-FFF2-40B4-BE49-F238E27FC236}">
                <a16:creationId xmlns:a16="http://schemas.microsoft.com/office/drawing/2014/main" id="{98B52B60-053B-8041-D2F4-5E32F32DB924}"/>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92346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DEBB7-3865-40A3-85D5-77AD665454B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314C197-052E-10AD-1735-D494A55CB59B}"/>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33C9C24A-7038-F303-34AC-3E3A92A94447}"/>
              </a:ext>
            </a:extLst>
          </p:cNvPr>
          <p:cNvSpPr>
            <a:spLocks noGrp="1"/>
          </p:cNvSpPr>
          <p:nvPr>
            <p:ph type="title"/>
          </p:nvPr>
        </p:nvSpPr>
        <p:spPr/>
        <p:txBody>
          <a:bodyPr wrap="square" lIns="0" tIns="0" rIns="0" bIns="0" anchor="t">
            <a:spAutoFit/>
          </a:bodyPr>
          <a:lstStyle/>
          <a:p>
            <a:r>
              <a:rPr lang="en-US">
                <a:latin typeface="Montserrat SemiBold"/>
              </a:rPr>
              <a:t>Current Field Updates</a:t>
            </a:r>
            <a:endParaRPr lang="en-US"/>
          </a:p>
        </p:txBody>
      </p:sp>
      <p:sp>
        <p:nvSpPr>
          <p:cNvPr id="13" name="Text Placeholder 12">
            <a:extLst>
              <a:ext uri="{FF2B5EF4-FFF2-40B4-BE49-F238E27FC236}">
                <a16:creationId xmlns:a16="http://schemas.microsoft.com/office/drawing/2014/main" id="{7C104D06-619D-158D-B7C4-17855B756B0E}"/>
              </a:ext>
            </a:extLst>
          </p:cNvPr>
          <p:cNvSpPr>
            <a:spLocks noGrp="1"/>
          </p:cNvSpPr>
          <p:nvPr>
            <p:ph type="body" sz="quarter" idx="18"/>
          </p:nvPr>
        </p:nvSpPr>
        <p:spPr/>
        <p:txBody>
          <a:bodyPr lIns="0" tIns="45720" rIns="91440" bIns="45720" anchor="t"/>
          <a:lstStyle/>
          <a:p>
            <a:r>
              <a:rPr lang="en-US" b="1" dirty="0">
                <a:latin typeface="Montserrat"/>
              </a:rPr>
              <a:t>Updates to current fields on Import (Valid Values)</a:t>
            </a:r>
          </a:p>
          <a:p>
            <a:r>
              <a:rPr lang="en-US" dirty="0">
                <a:latin typeface="Montserrat"/>
              </a:rPr>
              <a:t>LEP Reading Exempt </a:t>
            </a:r>
          </a:p>
          <a:p>
            <a:pPr marL="285750" indent="-285750">
              <a:buFont typeface="Arial" panose="020B0604020202020204" pitchFamily="34" charset="0"/>
              <a:buChar char="•"/>
            </a:pPr>
            <a:r>
              <a:rPr lang="en-US" dirty="0">
                <a:latin typeface="Montserrat"/>
              </a:rPr>
              <a:t>Y, N, or Blank</a:t>
            </a:r>
          </a:p>
          <a:p>
            <a:r>
              <a:rPr lang="en-US" dirty="0">
                <a:latin typeface="Montserrat"/>
              </a:rPr>
              <a:t>Home LEA for LEA24 </a:t>
            </a:r>
          </a:p>
          <a:p>
            <a:pPr marL="285750" indent="-285750">
              <a:buFont typeface="Arial" panose="020B0604020202020204" pitchFamily="34" charset="0"/>
              <a:buChar char="•"/>
            </a:pPr>
            <a:r>
              <a:rPr lang="en-US" dirty="0">
                <a:latin typeface="Montserrat"/>
              </a:rPr>
              <a:t>1-24, 30, 32, 66, Blank</a:t>
            </a:r>
          </a:p>
          <a:p>
            <a:r>
              <a:rPr lang="en-US" b="1" dirty="0">
                <a:latin typeface="Montserrat"/>
              </a:rPr>
              <a:t>*Note: LEA24 will need to capture a number in this field.</a:t>
            </a:r>
          </a:p>
          <a:p>
            <a:endParaRPr lang="en-US" dirty="0"/>
          </a:p>
          <a:p>
            <a:endParaRPr lang="en-US" dirty="0"/>
          </a:p>
        </p:txBody>
      </p:sp>
      <p:sp>
        <p:nvSpPr>
          <p:cNvPr id="5" name="Content Placeholder 4">
            <a:extLst>
              <a:ext uri="{FF2B5EF4-FFF2-40B4-BE49-F238E27FC236}">
                <a16:creationId xmlns:a16="http://schemas.microsoft.com/office/drawing/2014/main" id="{2F23ECE4-60EE-1F66-8113-C89015F6B457}"/>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034135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0D1B108-17B8-50BC-400F-5C2355497BA1}"/>
              </a:ext>
            </a:extLst>
          </p:cNvPr>
          <p:cNvSpPr>
            <a:spLocks noGrp="1"/>
          </p:cNvSpPr>
          <p:nvPr>
            <p:ph type="body" sz="quarter" idx="15"/>
          </p:nvPr>
        </p:nvSpPr>
        <p:spPr/>
        <p:txBody>
          <a:bodyPr/>
          <a:lstStyle/>
          <a:p>
            <a:r>
              <a:rPr lang="en-US">
                <a:latin typeface="Montserrat"/>
              </a:rPr>
              <a:t>Launchpad</a:t>
            </a:r>
            <a:endParaRPr lang="en-US"/>
          </a:p>
          <a:p>
            <a:endParaRPr lang="en-US"/>
          </a:p>
        </p:txBody>
      </p:sp>
      <p:sp>
        <p:nvSpPr>
          <p:cNvPr id="4" name="Title 3">
            <a:extLst>
              <a:ext uri="{FF2B5EF4-FFF2-40B4-BE49-F238E27FC236}">
                <a16:creationId xmlns:a16="http://schemas.microsoft.com/office/drawing/2014/main" id="{62804E6B-6B49-252B-4038-490E89F52593}"/>
              </a:ext>
            </a:extLst>
          </p:cNvPr>
          <p:cNvSpPr>
            <a:spLocks noGrp="1"/>
          </p:cNvSpPr>
          <p:nvPr>
            <p:ph type="title"/>
          </p:nvPr>
        </p:nvSpPr>
        <p:spPr/>
        <p:txBody>
          <a:bodyPr/>
          <a:lstStyle/>
          <a:p>
            <a:r>
              <a:rPr lang="en-US" dirty="0"/>
              <a:t>Primary Disability Type </a:t>
            </a:r>
          </a:p>
        </p:txBody>
      </p:sp>
      <p:sp>
        <p:nvSpPr>
          <p:cNvPr id="2" name="Text Placeholder 1">
            <a:extLst>
              <a:ext uri="{FF2B5EF4-FFF2-40B4-BE49-F238E27FC236}">
                <a16:creationId xmlns:a16="http://schemas.microsoft.com/office/drawing/2014/main" id="{F091FC8E-B3DE-3F9F-F916-7DA90C616D4F}"/>
              </a:ext>
            </a:extLst>
          </p:cNvPr>
          <p:cNvSpPr>
            <a:spLocks noGrp="1"/>
          </p:cNvSpPr>
          <p:nvPr>
            <p:ph type="body" sz="quarter" idx="18"/>
          </p:nvPr>
        </p:nvSpPr>
        <p:spPr/>
        <p:txBody>
          <a:bodyPr/>
          <a:lstStyle/>
          <a:p>
            <a:r>
              <a:rPr lang="en-US" sz="1800" dirty="0">
                <a:latin typeface="Montserrat" panose="00000500000000000000" pitchFamily="2" charset="0"/>
              </a:rPr>
              <a:t>Updates to Current Fields on Import – Primary Disability Type</a:t>
            </a:r>
          </a:p>
        </p:txBody>
      </p:sp>
      <p:sp>
        <p:nvSpPr>
          <p:cNvPr id="3" name="Text Placeholder 2">
            <a:extLst>
              <a:ext uri="{FF2B5EF4-FFF2-40B4-BE49-F238E27FC236}">
                <a16:creationId xmlns:a16="http://schemas.microsoft.com/office/drawing/2014/main" id="{4827EBC0-8B6A-0E3F-8FBE-8CAE3E7AE110}"/>
              </a:ext>
            </a:extLst>
          </p:cNvPr>
          <p:cNvSpPr>
            <a:spLocks noGrp="1"/>
          </p:cNvSpPr>
          <p:nvPr>
            <p:ph type="body" sz="quarter" idx="19"/>
          </p:nvPr>
        </p:nvSpPr>
        <p:spPr>
          <a:xfrm>
            <a:off x="571499" y="1976284"/>
            <a:ext cx="4511777" cy="3987953"/>
          </a:xfrm>
        </p:spPr>
        <p:txBody>
          <a:bodyPr/>
          <a:lstStyle/>
          <a:p>
            <a:r>
              <a:rPr lang="en-US" dirty="0"/>
              <a:t>AUT = Autism </a:t>
            </a:r>
          </a:p>
          <a:p>
            <a:r>
              <a:rPr lang="en-US" dirty="0"/>
              <a:t>DB = Deaf-blindness </a:t>
            </a:r>
          </a:p>
          <a:p>
            <a:r>
              <a:rPr lang="en-US" dirty="0"/>
              <a:t>DD = Developmental delay </a:t>
            </a:r>
          </a:p>
          <a:p>
            <a:r>
              <a:rPr lang="en-US" dirty="0"/>
              <a:t>EMN = Emotional disturbance </a:t>
            </a:r>
          </a:p>
          <a:p>
            <a:r>
              <a:rPr lang="en-US" dirty="0"/>
              <a:t>HI = Hearing impairment </a:t>
            </a:r>
          </a:p>
          <a:p>
            <a:r>
              <a:rPr lang="en-US" dirty="0"/>
              <a:t>ID = Intellectual disability </a:t>
            </a:r>
          </a:p>
          <a:p>
            <a:r>
              <a:rPr lang="en-US" dirty="0"/>
              <a:t>MD = Multiple disabilities</a:t>
            </a:r>
          </a:p>
          <a:p>
            <a:r>
              <a:rPr lang="en-US" dirty="0">
                <a:solidFill>
                  <a:srgbClr val="000000"/>
                </a:solidFill>
                <a:latin typeface="Montserrat" panose="00000500000000000000" pitchFamily="2" charset="0"/>
              </a:rPr>
              <a:t>OI = Orthopedic impairment </a:t>
            </a:r>
          </a:p>
          <a:p>
            <a:endParaRPr lang="en-US" dirty="0"/>
          </a:p>
        </p:txBody>
      </p:sp>
      <p:sp>
        <p:nvSpPr>
          <p:cNvPr id="7" name="TextBox 6">
            <a:extLst>
              <a:ext uri="{FF2B5EF4-FFF2-40B4-BE49-F238E27FC236}">
                <a16:creationId xmlns:a16="http://schemas.microsoft.com/office/drawing/2014/main" id="{1B63AA2F-59F0-F49C-09A6-30B215846F0A}"/>
              </a:ext>
            </a:extLst>
          </p:cNvPr>
          <p:cNvSpPr txBox="1"/>
          <p:nvPr/>
        </p:nvSpPr>
        <p:spPr>
          <a:xfrm>
            <a:off x="6204155" y="2082741"/>
            <a:ext cx="4758813" cy="3416320"/>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rgbClr val="000000"/>
                </a:solidFill>
                <a:latin typeface="Montserrat" panose="00000500000000000000" pitchFamily="2" charset="0"/>
              </a:rPr>
              <a:t>OHI = Other health impairment </a:t>
            </a:r>
          </a:p>
          <a:p>
            <a:pPr marL="285750" indent="-285750">
              <a:buFont typeface="Arial" panose="020B0604020202020204" pitchFamily="34" charset="0"/>
              <a:buChar char="•"/>
            </a:pPr>
            <a:endParaRPr lang="en-US" sz="1800" dirty="0">
              <a:solidFill>
                <a:srgbClr val="000000"/>
              </a:solidFill>
              <a:latin typeface="Montserrat" panose="00000500000000000000" pitchFamily="2" charset="0"/>
            </a:endParaRPr>
          </a:p>
          <a:p>
            <a:pPr marL="285750" indent="-285750">
              <a:buFont typeface="Arial" panose="020B0604020202020204" pitchFamily="34" charset="0"/>
              <a:buChar char="•"/>
            </a:pPr>
            <a:r>
              <a:rPr lang="en-US" sz="1800" dirty="0">
                <a:solidFill>
                  <a:srgbClr val="000000"/>
                </a:solidFill>
                <a:latin typeface="Montserrat" panose="00000500000000000000" pitchFamily="2" charset="0"/>
              </a:rPr>
              <a:t>SLD = Specific learning disability </a:t>
            </a:r>
          </a:p>
          <a:p>
            <a:pPr marL="285750" indent="-285750">
              <a:buFont typeface="Arial" panose="020B0604020202020204" pitchFamily="34" charset="0"/>
              <a:buChar char="•"/>
            </a:pPr>
            <a:endParaRPr lang="en-US" sz="1800" dirty="0">
              <a:solidFill>
                <a:srgbClr val="000000"/>
              </a:solidFill>
              <a:latin typeface="Montserrat" panose="00000500000000000000" pitchFamily="2" charset="0"/>
            </a:endParaRPr>
          </a:p>
          <a:p>
            <a:pPr marL="285750" indent="-285750">
              <a:buFont typeface="Arial" panose="020B0604020202020204" pitchFamily="34" charset="0"/>
              <a:buChar char="•"/>
            </a:pPr>
            <a:r>
              <a:rPr lang="en-US" sz="1800" dirty="0">
                <a:solidFill>
                  <a:srgbClr val="000000"/>
                </a:solidFill>
                <a:latin typeface="Montserrat" panose="00000500000000000000" pitchFamily="2" charset="0"/>
              </a:rPr>
              <a:t>SLI = Speech or language impairment </a:t>
            </a:r>
          </a:p>
          <a:p>
            <a:pPr marL="285750" indent="-285750">
              <a:buFont typeface="Arial" panose="020B0604020202020204" pitchFamily="34" charset="0"/>
              <a:buChar char="•"/>
            </a:pPr>
            <a:endParaRPr lang="en-US" sz="1800" dirty="0">
              <a:solidFill>
                <a:srgbClr val="000000"/>
              </a:solidFill>
              <a:latin typeface="Montserrat" panose="00000500000000000000" pitchFamily="2" charset="0"/>
            </a:endParaRPr>
          </a:p>
          <a:p>
            <a:pPr marL="285750" indent="-285750">
              <a:buFont typeface="Arial" panose="020B0604020202020204" pitchFamily="34" charset="0"/>
              <a:buChar char="•"/>
            </a:pPr>
            <a:r>
              <a:rPr lang="en-US" sz="1800" dirty="0">
                <a:solidFill>
                  <a:srgbClr val="000000"/>
                </a:solidFill>
                <a:latin typeface="Montserrat" panose="00000500000000000000" pitchFamily="2" charset="0"/>
              </a:rPr>
              <a:t>TBI = Traumatic brain injury </a:t>
            </a:r>
          </a:p>
          <a:p>
            <a:pPr marL="285750" indent="-285750">
              <a:buFont typeface="Arial" panose="020B0604020202020204" pitchFamily="34" charset="0"/>
              <a:buChar char="•"/>
            </a:pPr>
            <a:endParaRPr lang="en-US" sz="1800" dirty="0">
              <a:solidFill>
                <a:srgbClr val="000000"/>
              </a:solidFill>
              <a:latin typeface="Montserrat" panose="00000500000000000000" pitchFamily="2" charset="0"/>
            </a:endParaRPr>
          </a:p>
          <a:p>
            <a:pPr marL="285750" indent="-285750">
              <a:buFont typeface="Arial" panose="020B0604020202020204" pitchFamily="34" charset="0"/>
              <a:buChar char="•"/>
            </a:pPr>
            <a:r>
              <a:rPr lang="en-US" sz="1800" dirty="0">
                <a:solidFill>
                  <a:srgbClr val="000000"/>
                </a:solidFill>
                <a:latin typeface="Montserrat" panose="00000500000000000000" pitchFamily="2" charset="0"/>
              </a:rPr>
              <a:t>VI = Visual impairment </a:t>
            </a:r>
          </a:p>
          <a:p>
            <a:pPr marL="285750" indent="-285750">
              <a:buFont typeface="Arial" panose="020B0604020202020204" pitchFamily="34" charset="0"/>
              <a:buChar char="•"/>
            </a:pPr>
            <a:endParaRPr lang="en-US" sz="1800" dirty="0">
              <a:solidFill>
                <a:srgbClr val="000000"/>
              </a:solidFill>
              <a:latin typeface="Montserrat" panose="00000500000000000000" pitchFamily="2" charset="0"/>
            </a:endParaRPr>
          </a:p>
          <a:p>
            <a:pPr marL="285750" indent="-285750">
              <a:buFont typeface="Arial" panose="020B0604020202020204" pitchFamily="34" charset="0"/>
              <a:buChar char="•"/>
            </a:pPr>
            <a:r>
              <a:rPr lang="en-US" sz="1800" dirty="0">
                <a:solidFill>
                  <a:srgbClr val="000000"/>
                </a:solidFill>
                <a:latin typeface="Montserrat" panose="00000500000000000000" pitchFamily="2" charset="0"/>
              </a:rPr>
              <a:t>Blank = Not specified </a:t>
            </a:r>
          </a:p>
        </p:txBody>
      </p:sp>
      <p:sp>
        <p:nvSpPr>
          <p:cNvPr id="5" name="Content Placeholder 4">
            <a:extLst>
              <a:ext uri="{FF2B5EF4-FFF2-40B4-BE49-F238E27FC236}">
                <a16:creationId xmlns:a16="http://schemas.microsoft.com/office/drawing/2014/main" id="{548982E3-EDDF-575E-0513-121B3D244988}"/>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100448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CE8BC-AAC2-1F4B-F67E-3247DC7D819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0690E68-5B1A-3784-6466-526BD6938A16}"/>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492B9059-1ADD-8D5F-B36B-D85945D3B53B}"/>
              </a:ext>
            </a:extLst>
          </p:cNvPr>
          <p:cNvSpPr>
            <a:spLocks noGrp="1"/>
          </p:cNvSpPr>
          <p:nvPr>
            <p:ph type="title"/>
          </p:nvPr>
        </p:nvSpPr>
        <p:spPr/>
        <p:txBody>
          <a:bodyPr wrap="square" lIns="0" tIns="0" rIns="0" bIns="0" anchor="t">
            <a:spAutoFit/>
          </a:bodyPr>
          <a:lstStyle/>
          <a:p>
            <a:r>
              <a:rPr lang="en-US" dirty="0">
                <a:latin typeface="Montserrat SemiBold"/>
              </a:rPr>
              <a:t>Guide to Importing Users</a:t>
            </a:r>
            <a:endParaRPr lang="en-US" dirty="0"/>
          </a:p>
        </p:txBody>
      </p:sp>
      <p:sp>
        <p:nvSpPr>
          <p:cNvPr id="13" name="Text Placeholder 12">
            <a:extLst>
              <a:ext uri="{FF2B5EF4-FFF2-40B4-BE49-F238E27FC236}">
                <a16:creationId xmlns:a16="http://schemas.microsoft.com/office/drawing/2014/main" id="{4FF5D47B-92BC-BBCE-FF72-792B5C503CC9}"/>
              </a:ext>
            </a:extLst>
          </p:cNvPr>
          <p:cNvSpPr>
            <a:spLocks noGrp="1"/>
          </p:cNvSpPr>
          <p:nvPr>
            <p:ph type="body" sz="quarter" idx="18"/>
          </p:nvPr>
        </p:nvSpPr>
        <p:spPr>
          <a:xfrm>
            <a:off x="571500" y="1435510"/>
            <a:ext cx="11049000" cy="4528728"/>
          </a:xfrm>
        </p:spPr>
        <p:txBody>
          <a:bodyPr lIns="0" tIns="45720" rIns="91440" bIns="45720" anchor="t"/>
          <a:lstStyle/>
          <a:p>
            <a:r>
              <a:rPr lang="en-US" b="1" dirty="0">
                <a:latin typeface="Montserrat"/>
              </a:rPr>
              <a:t>Now available from the file upload screen</a:t>
            </a:r>
          </a:p>
          <a:p>
            <a:r>
              <a:rPr lang="en-US" dirty="0">
                <a:latin typeface="Montserrat"/>
              </a:rPr>
              <a:t>You can now pull the guide from the upload screen itself as well as the MCAP Portal.</a:t>
            </a:r>
          </a:p>
          <a:p>
            <a:endParaRPr lang="en-US" dirty="0">
              <a:latin typeface="Montserrat"/>
            </a:endParaRPr>
          </a:p>
          <a:p>
            <a:endParaRPr lang="en-US" dirty="0"/>
          </a:p>
          <a:p>
            <a:endParaRPr lang="en-US" dirty="0"/>
          </a:p>
        </p:txBody>
      </p:sp>
      <p:sp>
        <p:nvSpPr>
          <p:cNvPr id="5" name="Content Placeholder 4">
            <a:extLst>
              <a:ext uri="{FF2B5EF4-FFF2-40B4-BE49-F238E27FC236}">
                <a16:creationId xmlns:a16="http://schemas.microsoft.com/office/drawing/2014/main" id="{C3225FB0-DA10-DA6F-CDF0-332206FEAF7F}"/>
              </a:ext>
              <a:ext uri="{C183D7F6-B498-43B3-948B-1728B52AA6E4}">
                <adec:decorative xmlns:adec="http://schemas.microsoft.com/office/drawing/2017/decorative" val="1"/>
              </a:ext>
            </a:extLst>
          </p:cNvPr>
          <p:cNvSpPr>
            <a:spLocks noGrp="1"/>
          </p:cNvSpPr>
          <p:nvPr>
            <p:ph sz="quarter" idx="17"/>
          </p:nvPr>
        </p:nvSpPr>
        <p:spPr/>
        <p:txBody>
          <a:bodyPr/>
          <a:lstStyle/>
          <a:p>
            <a:endParaRPr lang="en-US" dirty="0"/>
          </a:p>
        </p:txBody>
      </p:sp>
      <p:sp>
        <p:nvSpPr>
          <p:cNvPr id="2" name="TextBox 1">
            <a:extLst>
              <a:ext uri="{FF2B5EF4-FFF2-40B4-BE49-F238E27FC236}">
                <a16:creationId xmlns:a16="http://schemas.microsoft.com/office/drawing/2014/main" id="{364DC8E8-F162-435C-A86E-07141231DBC2}"/>
              </a:ext>
              <a:ext uri="{C183D7F6-B498-43B3-948B-1728B52AA6E4}">
                <adec:decorative xmlns:adec="http://schemas.microsoft.com/office/drawing/2017/decorative" val="1"/>
              </a:ext>
            </a:extLst>
          </p:cNvPr>
          <p:cNvSpPr txBox="1"/>
          <p:nvPr/>
        </p:nvSpPr>
        <p:spPr>
          <a:xfrm>
            <a:off x="5633884" y="2777613"/>
            <a:ext cx="914400" cy="914400"/>
          </a:xfrm>
          <a:prstGeom prst="rect">
            <a:avLst/>
          </a:prstGeom>
          <a:noFill/>
        </p:spPr>
        <p:txBody>
          <a:bodyPr wrap="square" rtlCol="0">
            <a:spAutoFit/>
          </a:bodyPr>
          <a:lstStyle/>
          <a:p>
            <a:endParaRPr lang="en-US"/>
          </a:p>
        </p:txBody>
      </p:sp>
      <p:pic>
        <p:nvPicPr>
          <p:cNvPr id="6" name="Picture 5">
            <a:extLst>
              <a:ext uri="{FF2B5EF4-FFF2-40B4-BE49-F238E27FC236}">
                <a16:creationId xmlns:a16="http://schemas.microsoft.com/office/drawing/2014/main" id="{42E1D9F7-F394-5E26-5141-478AE00DE3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165301" y="2349694"/>
            <a:ext cx="6937166" cy="3413989"/>
          </a:xfrm>
          <a:prstGeom prst="rect">
            <a:avLst/>
          </a:prstGeom>
        </p:spPr>
      </p:pic>
      <p:pic>
        <p:nvPicPr>
          <p:cNvPr id="3" name="Picture 2">
            <a:extLst>
              <a:ext uri="{FF2B5EF4-FFF2-40B4-BE49-F238E27FC236}">
                <a16:creationId xmlns:a16="http://schemas.microsoft.com/office/drawing/2014/main" id="{7DF5BAAC-9FC7-4335-B237-99601DFD23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99419" y="2429926"/>
            <a:ext cx="4469388" cy="3604496"/>
          </a:xfrm>
          <a:prstGeom prst="rect">
            <a:avLst/>
          </a:prstGeom>
        </p:spPr>
      </p:pic>
    </p:spTree>
    <p:extLst>
      <p:ext uri="{BB962C8B-B14F-4D97-AF65-F5344CB8AC3E}">
        <p14:creationId xmlns:p14="http://schemas.microsoft.com/office/powerpoint/2010/main" val="916825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C23A7-5781-0624-F5DE-3ABEEE3F374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EB418-A13B-0B46-30B0-750F39D94222}"/>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61CE89C6-255D-A042-4B6B-B1CBBB35D08C}"/>
              </a:ext>
            </a:extLst>
          </p:cNvPr>
          <p:cNvSpPr>
            <a:spLocks noGrp="1"/>
          </p:cNvSpPr>
          <p:nvPr>
            <p:ph type="title"/>
          </p:nvPr>
        </p:nvSpPr>
        <p:spPr/>
        <p:txBody>
          <a:bodyPr wrap="square" lIns="0" tIns="0" rIns="0" bIns="0" anchor="t">
            <a:spAutoFit/>
          </a:bodyPr>
          <a:lstStyle/>
          <a:p>
            <a:r>
              <a:rPr lang="en-US" dirty="0">
                <a:latin typeface="Montserrat SemiBold"/>
              </a:rPr>
              <a:t>Update to Error Message</a:t>
            </a:r>
            <a:endParaRPr lang="en-US" dirty="0"/>
          </a:p>
        </p:txBody>
      </p:sp>
      <p:sp>
        <p:nvSpPr>
          <p:cNvPr id="13" name="Text Placeholder 12">
            <a:extLst>
              <a:ext uri="{FF2B5EF4-FFF2-40B4-BE49-F238E27FC236}">
                <a16:creationId xmlns:a16="http://schemas.microsoft.com/office/drawing/2014/main" id="{C9CF075F-2768-3644-C47D-BE88539652FB}"/>
              </a:ext>
            </a:extLst>
          </p:cNvPr>
          <p:cNvSpPr>
            <a:spLocks noGrp="1"/>
          </p:cNvSpPr>
          <p:nvPr>
            <p:ph type="body" sz="quarter" idx="18"/>
          </p:nvPr>
        </p:nvSpPr>
        <p:spPr/>
        <p:txBody>
          <a:bodyPr lIns="0" tIns="45720" rIns="91440" bIns="45720" anchor="t"/>
          <a:lstStyle/>
          <a:p>
            <a:r>
              <a:rPr lang="en-US" dirty="0">
                <a:latin typeface="Montserrat"/>
              </a:rPr>
              <a:t>Error message in Launchpad is clear and concise</a:t>
            </a:r>
          </a:p>
          <a:p>
            <a:endParaRPr lang="en-US" dirty="0"/>
          </a:p>
          <a:p>
            <a:endParaRPr lang="en-US" dirty="0"/>
          </a:p>
          <a:p>
            <a:endParaRPr lang="en-US" dirty="0"/>
          </a:p>
        </p:txBody>
      </p:sp>
      <p:pic>
        <p:nvPicPr>
          <p:cNvPr id="7" name="Content Placeholder 6">
            <a:extLst>
              <a:ext uri="{FF2B5EF4-FFF2-40B4-BE49-F238E27FC236}">
                <a16:creationId xmlns:a16="http://schemas.microsoft.com/office/drawing/2014/main" id="{4EF80B36-0874-CC65-EB77-34D881D31CCE}"/>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267220" y="2347180"/>
            <a:ext cx="9647532" cy="2467269"/>
          </a:xfrm>
          <a:prstGeom prst="rect">
            <a:avLst/>
          </a:prstGeom>
        </p:spPr>
      </p:pic>
      <p:pic>
        <p:nvPicPr>
          <p:cNvPr id="2" name="Content Placeholder 1">
            <a:extLst>
              <a:ext uri="{FF2B5EF4-FFF2-40B4-BE49-F238E27FC236}">
                <a16:creationId xmlns:a16="http://schemas.microsoft.com/office/drawing/2014/main" id="{FE21384B-1D1C-09DF-791C-7326991E25C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176187" y="2229624"/>
            <a:ext cx="7276373" cy="3640346"/>
          </a:xfrm>
          <a:prstGeom prst="rect">
            <a:avLst/>
          </a:prstGeom>
        </p:spPr>
      </p:pic>
    </p:spTree>
    <p:extLst>
      <p:ext uri="{BB962C8B-B14F-4D97-AF65-F5344CB8AC3E}">
        <p14:creationId xmlns:p14="http://schemas.microsoft.com/office/powerpoint/2010/main" val="172252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17657-DB5F-3049-55AA-805A768028C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C07C81D-1D02-E9EA-17DA-83550A7D7459}"/>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AF24DA30-B557-B78C-0E8D-BED9713E1D2A}"/>
              </a:ext>
            </a:extLst>
          </p:cNvPr>
          <p:cNvSpPr>
            <a:spLocks noGrp="1"/>
          </p:cNvSpPr>
          <p:nvPr>
            <p:ph type="title"/>
          </p:nvPr>
        </p:nvSpPr>
        <p:spPr/>
        <p:txBody>
          <a:bodyPr wrap="square" lIns="0" tIns="0" rIns="0" bIns="0" anchor="t">
            <a:spAutoFit/>
          </a:bodyPr>
          <a:lstStyle/>
          <a:p>
            <a:r>
              <a:rPr lang="en-US" dirty="0">
                <a:latin typeface="Montserrat SemiBold"/>
              </a:rPr>
              <a:t>Welcome Emails</a:t>
            </a:r>
            <a:endParaRPr lang="en-US" dirty="0"/>
          </a:p>
        </p:txBody>
      </p:sp>
      <p:sp>
        <p:nvSpPr>
          <p:cNvPr id="13" name="Text Placeholder 12">
            <a:extLst>
              <a:ext uri="{FF2B5EF4-FFF2-40B4-BE49-F238E27FC236}">
                <a16:creationId xmlns:a16="http://schemas.microsoft.com/office/drawing/2014/main" id="{A60CDB58-6C7B-FD72-6960-448674A55FBD}"/>
              </a:ext>
            </a:extLst>
          </p:cNvPr>
          <p:cNvSpPr>
            <a:spLocks noGrp="1"/>
          </p:cNvSpPr>
          <p:nvPr>
            <p:ph type="body" sz="quarter" idx="18"/>
          </p:nvPr>
        </p:nvSpPr>
        <p:spPr/>
        <p:txBody>
          <a:bodyPr lIns="0" tIns="45720" rIns="91440" bIns="45720" anchor="t"/>
          <a:lstStyle/>
          <a:p>
            <a:r>
              <a:rPr lang="en-US" dirty="0">
                <a:latin typeface="Montserrat"/>
              </a:rPr>
              <a:t>You can now choose to send a welcome email to a user upon creation, either through the UI or via import</a:t>
            </a:r>
            <a:endParaRPr lang="en-US" dirty="0"/>
          </a:p>
          <a:p>
            <a:endParaRPr lang="en-US" dirty="0"/>
          </a:p>
          <a:p>
            <a:endParaRPr lang="en-US" dirty="0"/>
          </a:p>
          <a:p>
            <a:endParaRPr lang="en-US" dirty="0"/>
          </a:p>
          <a:p>
            <a:endParaRPr lang="en-US" dirty="0"/>
          </a:p>
          <a:p>
            <a:endParaRPr lang="en-US" dirty="0">
              <a:latin typeface="Montserrat"/>
            </a:endParaRPr>
          </a:p>
        </p:txBody>
      </p:sp>
      <p:pic>
        <p:nvPicPr>
          <p:cNvPr id="2" name="Content Placeholder 1">
            <a:extLst>
              <a:ext uri="{FF2B5EF4-FFF2-40B4-BE49-F238E27FC236}">
                <a16:creationId xmlns:a16="http://schemas.microsoft.com/office/drawing/2014/main" id="{BA3FCC6F-3162-FDAF-DFB0-2DB720BE55D5}"/>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1456568" y="2344512"/>
            <a:ext cx="8897862" cy="3530057"/>
          </a:xfrm>
          <a:prstGeom prst="rect">
            <a:avLst/>
          </a:prstGeom>
        </p:spPr>
      </p:pic>
      <p:pic>
        <p:nvPicPr>
          <p:cNvPr id="3" name="Content Placeholder 4">
            <a:extLst>
              <a:ext uri="{FF2B5EF4-FFF2-40B4-BE49-F238E27FC236}">
                <a16:creationId xmlns:a16="http://schemas.microsoft.com/office/drawing/2014/main" id="{5EE3E42E-61B9-0548-C828-A6EB4A89891D}"/>
              </a:ext>
              <a:ext uri="{C183D7F6-B498-43B3-948B-1728B52AA6E4}">
                <adec:decorative xmlns:adec="http://schemas.microsoft.com/office/drawing/2017/decorative" val="1"/>
              </a:ext>
            </a:extLst>
          </p:cNvPr>
          <p:cNvPicPr>
            <a:picLocks noChangeAspect="1"/>
          </p:cNvPicPr>
          <p:nvPr/>
        </p:nvPicPr>
        <p:blipFill>
          <a:blip r:embed="rId3"/>
          <a:srcRect r="1741"/>
          <a:stretch>
            <a:fillRect/>
          </a:stretch>
        </p:blipFill>
        <p:spPr>
          <a:xfrm>
            <a:off x="1456568" y="2344512"/>
            <a:ext cx="9020932" cy="1855662"/>
          </a:xfrm>
          <a:prstGeom prst="rect">
            <a:avLst/>
          </a:prstGeom>
        </p:spPr>
      </p:pic>
      <p:sp>
        <p:nvSpPr>
          <p:cNvPr id="14" name="TextBox 13">
            <a:extLst>
              <a:ext uri="{FF2B5EF4-FFF2-40B4-BE49-F238E27FC236}">
                <a16:creationId xmlns:a16="http://schemas.microsoft.com/office/drawing/2014/main" id="{F887C65F-4D5D-A592-57A5-61C0379FBCF7}"/>
              </a:ext>
            </a:extLst>
          </p:cNvPr>
          <p:cNvSpPr txBox="1"/>
          <p:nvPr/>
        </p:nvSpPr>
        <p:spPr>
          <a:xfrm>
            <a:off x="592265" y="5874569"/>
            <a:ext cx="103138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424242">
                    <a:lumMod val="50000"/>
                  </a:srgbClr>
                </a:solidFill>
                <a:effectLst/>
                <a:uLnTx/>
                <a:uFillTx/>
                <a:latin typeface="Montserrat"/>
                <a:ea typeface="+mn-ea"/>
                <a:cs typeface="+mn-cs"/>
              </a:rPr>
              <a:t>*Note: Welcome Emails will come from: noreply@mail.launchpad.pearson.com</a:t>
            </a:r>
          </a:p>
        </p:txBody>
      </p:sp>
    </p:spTree>
    <p:extLst>
      <p:ext uri="{BB962C8B-B14F-4D97-AF65-F5344CB8AC3E}">
        <p14:creationId xmlns:p14="http://schemas.microsoft.com/office/powerpoint/2010/main" val="124607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56030-0D4E-ACFE-30E9-6FA3497D38DB}"/>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C5F2086-7F5C-07BE-58FC-385F23FA91ED}"/>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BE821252-D955-35C6-F4CE-F6FC991FBA15}"/>
              </a:ext>
            </a:extLst>
          </p:cNvPr>
          <p:cNvSpPr>
            <a:spLocks noGrp="1"/>
          </p:cNvSpPr>
          <p:nvPr>
            <p:ph type="title"/>
          </p:nvPr>
        </p:nvSpPr>
        <p:spPr/>
        <p:txBody>
          <a:bodyPr wrap="square" lIns="0" tIns="0" rIns="0" bIns="0" anchor="t">
            <a:spAutoFit/>
          </a:bodyPr>
          <a:lstStyle/>
          <a:p>
            <a:r>
              <a:rPr lang="en-US" dirty="0">
                <a:latin typeface="Montserrat SemiBold"/>
              </a:rPr>
              <a:t>Initiating a Transfer Request (LAC Only)</a:t>
            </a:r>
            <a:endParaRPr lang="en-US" dirty="0"/>
          </a:p>
        </p:txBody>
      </p:sp>
      <p:sp>
        <p:nvSpPr>
          <p:cNvPr id="13" name="Text Placeholder 12">
            <a:extLst>
              <a:ext uri="{FF2B5EF4-FFF2-40B4-BE49-F238E27FC236}">
                <a16:creationId xmlns:a16="http://schemas.microsoft.com/office/drawing/2014/main" id="{94498BBD-6E91-185F-1A57-578A7608927D}"/>
              </a:ext>
            </a:extLst>
          </p:cNvPr>
          <p:cNvSpPr>
            <a:spLocks noGrp="1"/>
          </p:cNvSpPr>
          <p:nvPr>
            <p:ph type="body" sz="quarter" idx="18"/>
          </p:nvPr>
        </p:nvSpPr>
        <p:spPr/>
        <p:txBody>
          <a:bodyPr lIns="0" tIns="45720" rIns="91440" bIns="45720" anchor="t"/>
          <a:lstStyle/>
          <a:p>
            <a:r>
              <a:rPr lang="en-US" dirty="0">
                <a:latin typeface="Montserrat"/>
              </a:rPr>
              <a:t>To initiate a transfer in Launchpad Transfer Requests &gt; Request Student Transfer</a:t>
            </a:r>
            <a:endParaRPr lang="en-US" dirty="0"/>
          </a:p>
          <a:p>
            <a:endParaRPr lang="en-US" dirty="0"/>
          </a:p>
          <a:p>
            <a:endParaRPr lang="en-US" dirty="0"/>
          </a:p>
          <a:p>
            <a:endParaRPr lang="en-US" dirty="0"/>
          </a:p>
          <a:p>
            <a:endParaRPr lang="en-US" dirty="0"/>
          </a:p>
          <a:p>
            <a:endParaRPr lang="en-US" dirty="0"/>
          </a:p>
          <a:p>
            <a:endParaRPr lang="en-US" dirty="0"/>
          </a:p>
          <a:p>
            <a:r>
              <a:rPr lang="en-US" b="1" dirty="0">
                <a:latin typeface="Montserrat"/>
              </a:rPr>
              <a:t>*Transfer request will be handled by LACs</a:t>
            </a:r>
            <a:endParaRPr lang="en-US" dirty="0"/>
          </a:p>
          <a:p>
            <a:endParaRPr lang="en-US" dirty="0"/>
          </a:p>
          <a:p>
            <a:endParaRPr lang="en-US" dirty="0"/>
          </a:p>
          <a:p>
            <a:endParaRPr lang="en-US" dirty="0"/>
          </a:p>
          <a:p>
            <a:endParaRPr lang="en-US" dirty="0"/>
          </a:p>
          <a:p>
            <a:endParaRPr lang="en-US" dirty="0">
              <a:latin typeface="Montserrat"/>
            </a:endParaRPr>
          </a:p>
        </p:txBody>
      </p:sp>
      <p:pic>
        <p:nvPicPr>
          <p:cNvPr id="7" name="Content Placeholder 5">
            <a:extLst>
              <a:ext uri="{FF2B5EF4-FFF2-40B4-BE49-F238E27FC236}">
                <a16:creationId xmlns:a16="http://schemas.microsoft.com/office/drawing/2014/main" id="{5CD35942-BAB0-F702-DAFE-B18CE3364C9D}"/>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593352" y="2647969"/>
            <a:ext cx="10333532" cy="1564900"/>
          </a:xfrm>
          <a:prstGeom prst="rect">
            <a:avLst/>
          </a:prstGeom>
        </p:spPr>
      </p:pic>
    </p:spTree>
    <p:extLst>
      <p:ext uri="{BB962C8B-B14F-4D97-AF65-F5344CB8AC3E}">
        <p14:creationId xmlns:p14="http://schemas.microsoft.com/office/powerpoint/2010/main" val="121102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E211B-82EB-9A28-2028-73595FE32B0B}"/>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FF09357-F43C-1A95-751D-97A2F5F30254}"/>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37AB6272-D58B-6A5B-7054-7AC41BD34C67}"/>
              </a:ext>
            </a:extLst>
          </p:cNvPr>
          <p:cNvSpPr>
            <a:spLocks noGrp="1"/>
          </p:cNvSpPr>
          <p:nvPr>
            <p:ph type="title"/>
          </p:nvPr>
        </p:nvSpPr>
        <p:spPr/>
        <p:txBody>
          <a:bodyPr wrap="square" lIns="0" tIns="0" rIns="0" bIns="0" anchor="t">
            <a:spAutoFit/>
          </a:bodyPr>
          <a:lstStyle/>
          <a:p>
            <a:r>
              <a:rPr lang="en-US" dirty="0">
                <a:latin typeface="Montserrat SemiBold"/>
              </a:rPr>
              <a:t>Steps to Request Student Transfer (LAC Only)</a:t>
            </a:r>
            <a:endParaRPr lang="en-US" dirty="0"/>
          </a:p>
        </p:txBody>
      </p:sp>
      <p:sp>
        <p:nvSpPr>
          <p:cNvPr id="13" name="Text Placeholder 12">
            <a:extLst>
              <a:ext uri="{FF2B5EF4-FFF2-40B4-BE49-F238E27FC236}">
                <a16:creationId xmlns:a16="http://schemas.microsoft.com/office/drawing/2014/main" id="{6033B4F5-B26F-1DD9-F7D1-0D804F965CAA}"/>
              </a:ext>
            </a:extLst>
          </p:cNvPr>
          <p:cNvSpPr>
            <a:spLocks noGrp="1"/>
          </p:cNvSpPr>
          <p:nvPr>
            <p:ph type="body" sz="quarter" idx="18"/>
          </p:nvPr>
        </p:nvSpPr>
        <p:spPr/>
        <p:txBody>
          <a:bodyPr lIns="0" tIns="45720" rIns="91440" bIns="45720" anchor="t"/>
          <a:lstStyle/>
          <a:p>
            <a:r>
              <a:rPr lang="en-US" dirty="0">
                <a:latin typeface="Montserrat"/>
              </a:rPr>
              <a:t>Must have Student ID and Date of Birth</a:t>
            </a:r>
            <a:endParaRPr lang="en-US" dirty="0"/>
          </a:p>
          <a:p>
            <a:r>
              <a:rPr lang="en-US" dirty="0">
                <a:latin typeface="Montserrat"/>
              </a:rPr>
              <a:t>Enter &gt; Click Request Transfer</a:t>
            </a:r>
            <a:endParaRPr lang="en-US" dirty="0"/>
          </a:p>
          <a:p>
            <a:endParaRPr lang="en-US" dirty="0"/>
          </a:p>
          <a:p>
            <a:endParaRPr lang="en-US" dirty="0"/>
          </a:p>
          <a:p>
            <a:endParaRPr lang="en-US" dirty="0"/>
          </a:p>
          <a:p>
            <a:endParaRPr lang="en-US" dirty="0"/>
          </a:p>
          <a:p>
            <a:endParaRPr lang="en-US" dirty="0"/>
          </a:p>
          <a:p>
            <a:endParaRPr lang="en-US" dirty="0">
              <a:latin typeface="Montserrat"/>
            </a:endParaRPr>
          </a:p>
        </p:txBody>
      </p:sp>
      <p:pic>
        <p:nvPicPr>
          <p:cNvPr id="5" name="Content Placeholder 3">
            <a:extLst>
              <a:ext uri="{FF2B5EF4-FFF2-40B4-BE49-F238E27FC236}">
                <a16:creationId xmlns:a16="http://schemas.microsoft.com/office/drawing/2014/main" id="{392ECBA3-0296-1D6A-79FD-89E369120AA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583910" y="2617892"/>
            <a:ext cx="8232098" cy="2497346"/>
          </a:xfrm>
          <a:prstGeom prst="rect">
            <a:avLst/>
          </a:prstGeom>
        </p:spPr>
      </p:pic>
      <p:sp>
        <p:nvSpPr>
          <p:cNvPr id="3" name="Content Placeholder 2">
            <a:extLst>
              <a:ext uri="{FF2B5EF4-FFF2-40B4-BE49-F238E27FC236}">
                <a16:creationId xmlns:a16="http://schemas.microsoft.com/office/drawing/2014/main" id="{BF7E3ECE-4677-481C-BDD8-B1A1B8C73A95}"/>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605080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1E571-351D-E3A9-7141-88E6A1A9170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61A68C0-81BD-B21B-02FC-98B0AF1509E6}"/>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1837FE4F-C0E0-726B-1BDD-DEF55FB02A75}"/>
              </a:ext>
            </a:extLst>
          </p:cNvPr>
          <p:cNvSpPr>
            <a:spLocks noGrp="1"/>
          </p:cNvSpPr>
          <p:nvPr>
            <p:ph type="title"/>
          </p:nvPr>
        </p:nvSpPr>
        <p:spPr/>
        <p:txBody>
          <a:bodyPr wrap="square" lIns="0" tIns="0" rIns="0" bIns="0" anchor="t">
            <a:spAutoFit/>
          </a:bodyPr>
          <a:lstStyle/>
          <a:p>
            <a:r>
              <a:rPr lang="en-US" dirty="0">
                <a:latin typeface="Montserrat SemiBold"/>
              </a:rPr>
              <a:t>Transfer Requests Continued (LAC Only)</a:t>
            </a:r>
            <a:endParaRPr lang="en-US" dirty="0"/>
          </a:p>
        </p:txBody>
      </p:sp>
      <p:pic>
        <p:nvPicPr>
          <p:cNvPr id="2" name="Content Placeholder 1">
            <a:extLst>
              <a:ext uri="{FF2B5EF4-FFF2-40B4-BE49-F238E27FC236}">
                <a16:creationId xmlns:a16="http://schemas.microsoft.com/office/drawing/2014/main" id="{1F1CBF73-AF7F-A1A5-0335-7B69A49A91F2}"/>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2224257" y="2006285"/>
            <a:ext cx="7192036" cy="3199188"/>
          </a:xfrm>
          <a:prstGeom prst="rect">
            <a:avLst/>
          </a:prstGeom>
        </p:spPr>
      </p:pic>
      <p:sp>
        <p:nvSpPr>
          <p:cNvPr id="13" name="Text Placeholder 12">
            <a:extLst>
              <a:ext uri="{FF2B5EF4-FFF2-40B4-BE49-F238E27FC236}">
                <a16:creationId xmlns:a16="http://schemas.microsoft.com/office/drawing/2014/main" id="{14D3EAEF-EE31-40FF-8232-3BDE76F5FEF7}"/>
              </a:ext>
            </a:extLst>
          </p:cNvPr>
          <p:cNvSpPr>
            <a:spLocks noGrp="1"/>
          </p:cNvSpPr>
          <p:nvPr>
            <p:ph type="body" sz="quarter" idx="18"/>
          </p:nvPr>
        </p:nvSpPr>
        <p:spPr/>
        <p:txBody>
          <a:bodyPr lIns="0" tIns="45720" rIns="91440" bIns="45720" anchor="t"/>
          <a:lstStyle/>
          <a:p>
            <a:r>
              <a:rPr lang="en-US" dirty="0">
                <a:latin typeface="Montserrat"/>
              </a:rPr>
              <a:t>Select the school that you the student should be transferred to &gt; Request Transfer</a:t>
            </a:r>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latin typeface="Montserrat"/>
              </a:rPr>
              <a:t>Transfer will be submitted and the LAC at the school student is transferring from will have to approve transfer for transfer to be completed.</a:t>
            </a:r>
            <a:endParaRPr lang="en-US" dirty="0"/>
          </a:p>
          <a:p>
            <a:endParaRPr lang="en-US" dirty="0"/>
          </a:p>
          <a:p>
            <a:endParaRPr lang="en-US" dirty="0"/>
          </a:p>
          <a:p>
            <a:endParaRPr lang="en-US" dirty="0"/>
          </a:p>
          <a:p>
            <a:endParaRPr lang="en-US" dirty="0"/>
          </a:p>
          <a:p>
            <a:endParaRPr lang="en-US" dirty="0"/>
          </a:p>
          <a:p>
            <a:endParaRPr lang="en-US" dirty="0">
              <a:latin typeface="Montserrat"/>
            </a:endParaRPr>
          </a:p>
        </p:txBody>
      </p:sp>
    </p:spTree>
    <p:extLst>
      <p:ext uri="{BB962C8B-B14F-4D97-AF65-F5344CB8AC3E}">
        <p14:creationId xmlns:p14="http://schemas.microsoft.com/office/powerpoint/2010/main" val="702359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ACF59-EA89-7ABC-836E-0BE93DC19E8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30ADA6C-8D36-6A6F-5950-8BA428B6F2A8}"/>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D399B984-C80A-54CC-580C-6113349F4BF0}"/>
              </a:ext>
            </a:extLst>
          </p:cNvPr>
          <p:cNvSpPr>
            <a:spLocks noGrp="1"/>
          </p:cNvSpPr>
          <p:nvPr>
            <p:ph type="title"/>
          </p:nvPr>
        </p:nvSpPr>
        <p:spPr/>
        <p:txBody>
          <a:bodyPr wrap="square" lIns="0" tIns="0" rIns="0" bIns="0" anchor="t">
            <a:spAutoFit/>
          </a:bodyPr>
          <a:lstStyle/>
          <a:p>
            <a:r>
              <a:rPr lang="en-US" dirty="0">
                <a:latin typeface="Montserrat SemiBold"/>
              </a:rPr>
              <a:t>Search Transfer Requests (LAC Only)</a:t>
            </a:r>
            <a:endParaRPr lang="en-US" dirty="0"/>
          </a:p>
        </p:txBody>
      </p:sp>
      <p:sp>
        <p:nvSpPr>
          <p:cNvPr id="13" name="Text Placeholder 12">
            <a:extLst>
              <a:ext uri="{FF2B5EF4-FFF2-40B4-BE49-F238E27FC236}">
                <a16:creationId xmlns:a16="http://schemas.microsoft.com/office/drawing/2014/main" id="{327661D7-0467-08E1-9287-F7B99020B0E6}"/>
              </a:ext>
            </a:extLst>
          </p:cNvPr>
          <p:cNvSpPr>
            <a:spLocks noGrp="1"/>
          </p:cNvSpPr>
          <p:nvPr>
            <p:ph type="body" sz="quarter" idx="18"/>
          </p:nvPr>
        </p:nvSpPr>
        <p:spPr/>
        <p:txBody>
          <a:bodyPr lIns="0" tIns="45720" rIns="91440" bIns="45720" anchor="t"/>
          <a:lstStyle/>
          <a:p>
            <a:r>
              <a:rPr lang="en-US">
                <a:latin typeface="Montserrat"/>
              </a:rPr>
              <a:t>There is now a search bar to easily find Transfer requests</a:t>
            </a:r>
          </a:p>
          <a:p>
            <a:endParaRPr lang="en-US"/>
          </a:p>
          <a:p>
            <a:endParaRPr lang="en-US"/>
          </a:p>
          <a:p>
            <a:endParaRPr lang="en-US"/>
          </a:p>
          <a:p>
            <a:endParaRPr lang="en-US"/>
          </a:p>
          <a:p>
            <a:endParaRPr lang="en-US"/>
          </a:p>
        </p:txBody>
      </p:sp>
      <p:pic>
        <p:nvPicPr>
          <p:cNvPr id="4" name="Picture 3">
            <a:extLst>
              <a:ext uri="{FF2B5EF4-FFF2-40B4-BE49-F238E27FC236}">
                <a16:creationId xmlns:a16="http://schemas.microsoft.com/office/drawing/2014/main" id="{2C120436-373D-08E0-DEA9-61E92301741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54492" y="2439208"/>
            <a:ext cx="8804775" cy="1701659"/>
          </a:xfrm>
          <a:prstGeom prst="rect">
            <a:avLst/>
          </a:prstGeom>
        </p:spPr>
      </p:pic>
      <p:sp>
        <p:nvSpPr>
          <p:cNvPr id="5" name="Content Placeholder 4">
            <a:extLst>
              <a:ext uri="{FF2B5EF4-FFF2-40B4-BE49-F238E27FC236}">
                <a16:creationId xmlns:a16="http://schemas.microsoft.com/office/drawing/2014/main" id="{A4A5E900-85F1-F7C4-3C7C-0367C696DDDD}"/>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2017966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77BFF-7B98-E041-4C03-A51B634F20C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AB48EEE-838B-C935-8A48-03AEBE7E7F8F}"/>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68380FD7-054D-6175-F300-9D570A978B2E}"/>
              </a:ext>
            </a:extLst>
          </p:cNvPr>
          <p:cNvSpPr>
            <a:spLocks noGrp="1"/>
          </p:cNvSpPr>
          <p:nvPr>
            <p:ph type="title"/>
          </p:nvPr>
        </p:nvSpPr>
        <p:spPr/>
        <p:txBody>
          <a:bodyPr wrap="square" lIns="0" tIns="0" rIns="0" bIns="0" anchor="t">
            <a:spAutoFit/>
          </a:bodyPr>
          <a:lstStyle/>
          <a:p>
            <a:r>
              <a:rPr lang="en-US" dirty="0">
                <a:latin typeface="Montserrat SemiBold"/>
              </a:rPr>
              <a:t>Transfer Requests Email Notification (LAC Only)</a:t>
            </a:r>
            <a:endParaRPr lang="en-US" dirty="0"/>
          </a:p>
        </p:txBody>
      </p:sp>
      <p:sp>
        <p:nvSpPr>
          <p:cNvPr id="13" name="Text Placeholder 12">
            <a:extLst>
              <a:ext uri="{FF2B5EF4-FFF2-40B4-BE49-F238E27FC236}">
                <a16:creationId xmlns:a16="http://schemas.microsoft.com/office/drawing/2014/main" id="{0ADF7448-7708-844D-AE73-63918CC17B87}"/>
              </a:ext>
            </a:extLst>
          </p:cNvPr>
          <p:cNvSpPr>
            <a:spLocks noGrp="1"/>
          </p:cNvSpPr>
          <p:nvPr>
            <p:ph type="body" sz="quarter" idx="18"/>
          </p:nvPr>
        </p:nvSpPr>
        <p:spPr/>
        <p:txBody>
          <a:bodyPr lIns="0" tIns="45720" rIns="91440" bIns="45720" anchor="t"/>
          <a:lstStyle/>
          <a:p>
            <a:r>
              <a:rPr lang="en-US" dirty="0"/>
              <a:t>Email notifications will be generated when transfer is initiated to transfer student from LEA to LEA.</a:t>
            </a:r>
          </a:p>
          <a:p>
            <a:r>
              <a:rPr lang="en-US" dirty="0">
                <a:latin typeface="Montserrat"/>
              </a:rPr>
              <a:t>Email will come from: </a:t>
            </a:r>
            <a:r>
              <a:rPr lang="en-US" b="1" dirty="0">
                <a:latin typeface="Montserrat"/>
                <a:hlinkClick r:id="rId2"/>
              </a:rPr>
              <a:t>noreply@mail.launchpad.pearson.com</a:t>
            </a:r>
            <a:endParaRPr lang="en-US" b="1" dirty="0">
              <a:latin typeface="Montserrat"/>
            </a:endParaRPr>
          </a:p>
          <a:p>
            <a:endParaRPr lang="en-US" b="1" dirty="0"/>
          </a:p>
        </p:txBody>
      </p:sp>
      <p:sp>
        <p:nvSpPr>
          <p:cNvPr id="5" name="Content Placeholder 4">
            <a:extLst>
              <a:ext uri="{FF2B5EF4-FFF2-40B4-BE49-F238E27FC236}">
                <a16:creationId xmlns:a16="http://schemas.microsoft.com/office/drawing/2014/main" id="{57CBD061-65B8-91EB-93E8-840FB36EAD8B}"/>
              </a:ext>
              <a:ext uri="{C183D7F6-B498-43B3-948B-1728B52AA6E4}">
                <adec:decorative xmlns:adec="http://schemas.microsoft.com/office/drawing/2017/decorative" val="1"/>
              </a:ext>
            </a:extLst>
          </p:cNvPr>
          <p:cNvSpPr>
            <a:spLocks noGrp="1"/>
          </p:cNvSpPr>
          <p:nvPr>
            <p:ph sz="quarter" idx="17"/>
          </p:nvPr>
        </p:nvSpPr>
        <p:spPr/>
        <p:txBody>
          <a:bodyPr/>
          <a:lstStyle/>
          <a:p>
            <a:endParaRPr lang="en-US" dirty="0"/>
          </a:p>
        </p:txBody>
      </p:sp>
      <p:pic>
        <p:nvPicPr>
          <p:cNvPr id="3" name="Picture 2">
            <a:extLst>
              <a:ext uri="{FF2B5EF4-FFF2-40B4-BE49-F238E27FC236}">
                <a16:creationId xmlns:a16="http://schemas.microsoft.com/office/drawing/2014/main" id="{EE085944-FE64-F878-BB98-331853C411E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2092" y="2960685"/>
            <a:ext cx="9639894" cy="2506052"/>
          </a:xfrm>
          <a:prstGeom prst="rect">
            <a:avLst/>
          </a:prstGeom>
        </p:spPr>
      </p:pic>
    </p:spTree>
    <p:extLst>
      <p:ext uri="{BB962C8B-B14F-4D97-AF65-F5344CB8AC3E}">
        <p14:creationId xmlns:p14="http://schemas.microsoft.com/office/powerpoint/2010/main" val="168432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C5E2E-8E11-0F0F-9405-41AEB6D68E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F613D0-B3B0-C219-3987-C34C820B6A93}"/>
              </a:ext>
            </a:extLst>
          </p:cNvPr>
          <p:cNvSpPr>
            <a:spLocks noGrp="1"/>
          </p:cNvSpPr>
          <p:nvPr>
            <p:ph type="title"/>
          </p:nvPr>
        </p:nvSpPr>
        <p:spPr>
          <a:xfrm>
            <a:off x="643064" y="2183544"/>
            <a:ext cx="6885496" cy="488536"/>
          </a:xfrm>
        </p:spPr>
        <p:txBody>
          <a:bodyPr/>
          <a:lstStyle/>
          <a:p>
            <a:r>
              <a:rPr lang="en-US" sz="2000"/>
              <a:t>Accommodations &amp; Assignment Tags</a:t>
            </a:r>
          </a:p>
        </p:txBody>
      </p:sp>
    </p:spTree>
    <p:extLst>
      <p:ext uri="{BB962C8B-B14F-4D97-AF65-F5344CB8AC3E}">
        <p14:creationId xmlns:p14="http://schemas.microsoft.com/office/powerpoint/2010/main" val="3686493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44493-B4C9-8724-121D-C7BF3B1389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DBD67CD-3901-D540-C6FD-53B689B9D90F}"/>
              </a:ext>
            </a:extLst>
          </p:cNvPr>
          <p:cNvSpPr>
            <a:spLocks noGrp="1"/>
          </p:cNvSpPr>
          <p:nvPr>
            <p:ph type="body" sz="quarter" idx="15"/>
          </p:nvPr>
        </p:nvSpPr>
        <p:spPr/>
        <p:txBody>
          <a:bodyPr/>
          <a:lstStyle/>
          <a:p>
            <a:r>
              <a:rPr lang="en-US"/>
              <a:t>Accommodations &amp; Accessibility Features</a:t>
            </a:r>
          </a:p>
        </p:txBody>
      </p:sp>
      <p:sp>
        <p:nvSpPr>
          <p:cNvPr id="3" name="Title 2">
            <a:extLst>
              <a:ext uri="{FF2B5EF4-FFF2-40B4-BE49-F238E27FC236}">
                <a16:creationId xmlns:a16="http://schemas.microsoft.com/office/drawing/2014/main" id="{0A175B84-8B2D-A87F-699C-FC5750F2DB18}"/>
              </a:ext>
            </a:extLst>
          </p:cNvPr>
          <p:cNvSpPr>
            <a:spLocks noGrp="1"/>
          </p:cNvSpPr>
          <p:nvPr>
            <p:ph type="title"/>
          </p:nvPr>
        </p:nvSpPr>
        <p:spPr/>
        <p:txBody>
          <a:bodyPr/>
          <a:lstStyle/>
          <a:p>
            <a:r>
              <a:rPr lang="en-US"/>
              <a:t>Purpose</a:t>
            </a:r>
          </a:p>
        </p:txBody>
      </p:sp>
      <p:sp>
        <p:nvSpPr>
          <p:cNvPr id="6" name="TextBox 5">
            <a:extLst>
              <a:ext uri="{FF2B5EF4-FFF2-40B4-BE49-F238E27FC236}">
                <a16:creationId xmlns:a16="http://schemas.microsoft.com/office/drawing/2014/main" id="{643AFECA-A58F-62F7-8719-414B4D4F4968}"/>
              </a:ext>
            </a:extLst>
          </p:cNvPr>
          <p:cNvSpPr txBox="1"/>
          <p:nvPr/>
        </p:nvSpPr>
        <p:spPr>
          <a:xfrm>
            <a:off x="571499" y="1671131"/>
            <a:ext cx="11048999" cy="3046988"/>
          </a:xfrm>
          <a:prstGeom prst="rect">
            <a:avLst/>
          </a:prstGeom>
          <a:noFill/>
        </p:spPr>
        <p:txBody>
          <a:bodyPr wrap="square">
            <a:spAutoFit/>
          </a:bodyPr>
          <a:lstStyle/>
          <a:p>
            <a:pPr algn="l">
              <a:spcBef>
                <a:spcPts val="300"/>
              </a:spcBef>
              <a:spcAft>
                <a:spcPts val="600"/>
              </a:spcAft>
            </a:pPr>
            <a:r>
              <a:rPr lang="en-US" sz="1800" b="1" i="0">
                <a:solidFill>
                  <a:srgbClr val="424242"/>
                </a:solidFill>
                <a:effectLst/>
                <a:latin typeface="Montserrat" panose="00000500000000000000" pitchFamily="2" charset="0"/>
              </a:rPr>
              <a:t>Assign Form-Driven Accommodations/Accessibility Features</a:t>
            </a:r>
            <a:br>
              <a:rPr lang="en-US" sz="1800" b="0" i="0">
                <a:solidFill>
                  <a:srgbClr val="424242"/>
                </a:solidFill>
                <a:effectLst/>
                <a:latin typeface="Montserrat" panose="00000500000000000000" pitchFamily="2" charset="0"/>
              </a:rPr>
            </a:br>
            <a:r>
              <a:rPr lang="en-US" sz="1800" b="0" i="0">
                <a:solidFill>
                  <a:srgbClr val="424242"/>
                </a:solidFill>
                <a:effectLst/>
                <a:latin typeface="Montserrat" panose="00000500000000000000" pitchFamily="2" charset="0"/>
              </a:rPr>
              <a:t>Ensures students receive the correct test form aligned with their needs.</a:t>
            </a:r>
          </a:p>
          <a:p>
            <a:pPr algn="l">
              <a:spcBef>
                <a:spcPts val="300"/>
              </a:spcBef>
              <a:spcAft>
                <a:spcPts val="600"/>
              </a:spcAft>
            </a:pPr>
            <a:endParaRPr lang="en-US" sz="1800" b="1" i="0">
              <a:solidFill>
                <a:srgbClr val="424242"/>
              </a:solidFill>
              <a:effectLst/>
              <a:latin typeface="Montserrat" panose="00000500000000000000" pitchFamily="2" charset="0"/>
            </a:endParaRPr>
          </a:p>
          <a:p>
            <a:pPr algn="l">
              <a:spcBef>
                <a:spcPts val="300"/>
              </a:spcBef>
              <a:spcAft>
                <a:spcPts val="600"/>
              </a:spcAft>
            </a:pPr>
            <a:r>
              <a:rPr lang="en-US" sz="1800" b="1" i="0">
                <a:solidFill>
                  <a:srgbClr val="424242"/>
                </a:solidFill>
                <a:effectLst/>
                <a:latin typeface="Montserrat" panose="00000500000000000000" pitchFamily="2" charset="0"/>
              </a:rPr>
              <a:t>Enable Embedded Tools in TestNav</a:t>
            </a:r>
            <a:br>
              <a:rPr lang="en-US" sz="1800" b="0" i="0">
                <a:solidFill>
                  <a:srgbClr val="424242"/>
                </a:solidFill>
                <a:effectLst/>
                <a:latin typeface="Montserrat" panose="00000500000000000000" pitchFamily="2" charset="0"/>
              </a:rPr>
            </a:br>
            <a:r>
              <a:rPr lang="en-US" sz="1800" b="0" i="0">
                <a:solidFill>
                  <a:srgbClr val="424242"/>
                </a:solidFill>
                <a:effectLst/>
                <a:latin typeface="Montserrat" panose="00000500000000000000" pitchFamily="2" charset="0"/>
              </a:rPr>
              <a:t>Example: Color contrast, text-to-speech, and other accessibility tools.</a:t>
            </a:r>
          </a:p>
          <a:p>
            <a:pPr algn="l">
              <a:spcBef>
                <a:spcPts val="300"/>
              </a:spcBef>
              <a:spcAft>
                <a:spcPts val="600"/>
              </a:spcAft>
            </a:pPr>
            <a:endParaRPr lang="en-US" sz="1800" b="1" i="0">
              <a:solidFill>
                <a:srgbClr val="424242"/>
              </a:solidFill>
              <a:effectLst/>
              <a:latin typeface="Montserrat" panose="00000500000000000000" pitchFamily="2" charset="0"/>
            </a:endParaRPr>
          </a:p>
          <a:p>
            <a:pPr algn="l">
              <a:spcBef>
                <a:spcPts val="300"/>
              </a:spcBef>
              <a:spcAft>
                <a:spcPts val="600"/>
              </a:spcAft>
            </a:pPr>
            <a:r>
              <a:rPr lang="en-US" sz="1800" b="1" i="0">
                <a:solidFill>
                  <a:srgbClr val="424242"/>
                </a:solidFill>
                <a:effectLst/>
                <a:latin typeface="Montserrat" panose="00000500000000000000" pitchFamily="2" charset="0"/>
              </a:rPr>
              <a:t>Support Initial Order Counts</a:t>
            </a:r>
            <a:br>
              <a:rPr lang="en-US" sz="1800" b="0" i="0">
                <a:solidFill>
                  <a:srgbClr val="424242"/>
                </a:solidFill>
                <a:effectLst/>
                <a:latin typeface="Montserrat" panose="00000500000000000000" pitchFamily="2" charset="0"/>
              </a:rPr>
            </a:br>
            <a:r>
              <a:rPr lang="en-US" sz="1800" b="0" i="0">
                <a:solidFill>
                  <a:srgbClr val="424242"/>
                </a:solidFill>
                <a:effectLst/>
                <a:latin typeface="Montserrat" panose="00000500000000000000" pitchFamily="2" charset="0"/>
              </a:rPr>
              <a:t>Accommodations entered </a:t>
            </a:r>
            <a:r>
              <a:rPr lang="en-US" sz="1800" b="1" i="0">
                <a:solidFill>
                  <a:srgbClr val="424242"/>
                </a:solidFill>
                <a:effectLst/>
                <a:latin typeface="Montserrat" panose="00000500000000000000" pitchFamily="2" charset="0"/>
              </a:rPr>
              <a:t>before</a:t>
            </a:r>
            <a:r>
              <a:rPr lang="en-US" sz="1800" b="0" i="0">
                <a:solidFill>
                  <a:srgbClr val="424242"/>
                </a:solidFill>
                <a:effectLst/>
                <a:latin typeface="Montserrat" panose="00000500000000000000" pitchFamily="2" charset="0"/>
              </a:rPr>
              <a:t> the initial order window help determine accurate material counts.</a:t>
            </a:r>
          </a:p>
        </p:txBody>
      </p:sp>
      <p:sp>
        <p:nvSpPr>
          <p:cNvPr id="5" name="Content Placeholder 4">
            <a:extLst>
              <a:ext uri="{FF2B5EF4-FFF2-40B4-BE49-F238E27FC236}">
                <a16:creationId xmlns:a16="http://schemas.microsoft.com/office/drawing/2014/main" id="{96009DDE-3B83-F4A0-9F66-39B98F59653F}"/>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59225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D54BD-6C12-7CFC-B928-251BBBFAD84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4210CBC-1B8C-5773-AB29-3F68930AE196}"/>
              </a:ext>
            </a:extLst>
          </p:cNvPr>
          <p:cNvSpPr>
            <a:spLocks noGrp="1"/>
          </p:cNvSpPr>
          <p:nvPr>
            <p:ph type="body" sz="quarter" idx="15"/>
          </p:nvPr>
        </p:nvSpPr>
        <p:spPr/>
        <p:txBody>
          <a:bodyPr/>
          <a:lstStyle/>
          <a:p>
            <a:r>
              <a:rPr lang="en-US"/>
              <a:t>Accommodations &amp; Accessibility Features</a:t>
            </a:r>
          </a:p>
        </p:txBody>
      </p:sp>
      <p:sp>
        <p:nvSpPr>
          <p:cNvPr id="3" name="Title 2">
            <a:extLst>
              <a:ext uri="{FF2B5EF4-FFF2-40B4-BE49-F238E27FC236}">
                <a16:creationId xmlns:a16="http://schemas.microsoft.com/office/drawing/2014/main" id="{FA461118-147D-9E6D-2406-93587C2A8EA7}"/>
              </a:ext>
            </a:extLst>
          </p:cNvPr>
          <p:cNvSpPr>
            <a:spLocks noGrp="1"/>
          </p:cNvSpPr>
          <p:nvPr>
            <p:ph type="title"/>
          </p:nvPr>
        </p:nvSpPr>
        <p:spPr/>
        <p:txBody>
          <a:bodyPr/>
          <a:lstStyle/>
          <a:p>
            <a:r>
              <a:rPr lang="en-US" dirty="0"/>
              <a:t>Assigning Accommodations – Import</a:t>
            </a:r>
          </a:p>
        </p:txBody>
      </p:sp>
      <p:pic>
        <p:nvPicPr>
          <p:cNvPr id="7" name="Picture 6" descr="Student Accommodation Upload and Update Students via CSV screen.">
            <a:extLst>
              <a:ext uri="{FF2B5EF4-FFF2-40B4-BE49-F238E27FC236}">
                <a16:creationId xmlns:a16="http://schemas.microsoft.com/office/drawing/2014/main" id="{4503555C-9ACE-F314-C05C-AC7A2323BAE6}"/>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71500" y="1229652"/>
            <a:ext cx="9649000" cy="4609173"/>
          </a:xfrm>
          <a:prstGeom prst="rect">
            <a:avLst/>
          </a:prstGeom>
        </p:spPr>
      </p:pic>
      <p:sp>
        <p:nvSpPr>
          <p:cNvPr id="5" name="Content Placeholder 4">
            <a:extLst>
              <a:ext uri="{FF2B5EF4-FFF2-40B4-BE49-F238E27FC236}">
                <a16:creationId xmlns:a16="http://schemas.microsoft.com/office/drawing/2014/main" id="{1AF25B7B-B8CA-07A8-450D-4AB7EC108170}"/>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08528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91EBF-9320-4C57-22AD-29C09C9AFBD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4F438D3-FC17-65F4-F3BB-C928F2DB95AD}"/>
              </a:ext>
            </a:extLst>
          </p:cNvPr>
          <p:cNvSpPr>
            <a:spLocks noGrp="1"/>
          </p:cNvSpPr>
          <p:nvPr>
            <p:ph type="body" sz="quarter" idx="15"/>
          </p:nvPr>
        </p:nvSpPr>
        <p:spPr/>
        <p:txBody>
          <a:bodyPr/>
          <a:lstStyle/>
          <a:p>
            <a:r>
              <a:rPr lang="en-US"/>
              <a:t>Accommodations &amp; Accessibility Features</a:t>
            </a:r>
          </a:p>
        </p:txBody>
      </p:sp>
      <p:sp>
        <p:nvSpPr>
          <p:cNvPr id="3" name="Title 2">
            <a:extLst>
              <a:ext uri="{FF2B5EF4-FFF2-40B4-BE49-F238E27FC236}">
                <a16:creationId xmlns:a16="http://schemas.microsoft.com/office/drawing/2014/main" id="{BC4B705C-3DAD-94F4-67E0-454CD2AB4F36}"/>
              </a:ext>
            </a:extLst>
          </p:cNvPr>
          <p:cNvSpPr>
            <a:spLocks noGrp="1"/>
          </p:cNvSpPr>
          <p:nvPr>
            <p:ph type="title"/>
          </p:nvPr>
        </p:nvSpPr>
        <p:spPr/>
        <p:txBody>
          <a:bodyPr/>
          <a:lstStyle/>
          <a:p>
            <a:r>
              <a:rPr lang="en-US"/>
              <a:t>Assigning Accommodations – User Interface</a:t>
            </a:r>
          </a:p>
        </p:txBody>
      </p:sp>
      <p:pic>
        <p:nvPicPr>
          <p:cNvPr id="8" name="Picture 7" descr="User interface for Assigning Accommodations.">
            <a:extLst>
              <a:ext uri="{FF2B5EF4-FFF2-40B4-BE49-F238E27FC236}">
                <a16:creationId xmlns:a16="http://schemas.microsoft.com/office/drawing/2014/main" id="{76B827AD-9F7B-752B-ED97-77898BA915E8}"/>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71500" y="1313528"/>
            <a:ext cx="9170860" cy="4534029"/>
          </a:xfrm>
          <a:prstGeom prst="rect">
            <a:avLst/>
          </a:prstGeom>
        </p:spPr>
      </p:pic>
      <p:sp>
        <p:nvSpPr>
          <p:cNvPr id="5" name="Content Placeholder 4">
            <a:extLst>
              <a:ext uri="{FF2B5EF4-FFF2-40B4-BE49-F238E27FC236}">
                <a16:creationId xmlns:a16="http://schemas.microsoft.com/office/drawing/2014/main" id="{9FAEAD56-E891-8126-833F-498D395FC995}"/>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535618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B164A-BDBA-286E-D636-4F57212EE20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314A5E3-C918-C561-45C3-FB3006EE40D0}"/>
              </a:ext>
            </a:extLst>
          </p:cNvPr>
          <p:cNvSpPr>
            <a:spLocks noGrp="1"/>
          </p:cNvSpPr>
          <p:nvPr>
            <p:ph type="body" sz="quarter" idx="15"/>
          </p:nvPr>
        </p:nvSpPr>
        <p:spPr/>
        <p:txBody>
          <a:bodyPr/>
          <a:lstStyle/>
          <a:p>
            <a:r>
              <a:rPr lang="en-US" dirty="0"/>
              <a:t>Accommodations &amp; Accessibility Features</a:t>
            </a:r>
          </a:p>
          <a:p>
            <a:endParaRPr lang="en-US" dirty="0"/>
          </a:p>
        </p:txBody>
      </p:sp>
      <p:sp>
        <p:nvSpPr>
          <p:cNvPr id="3" name="Title 2">
            <a:extLst>
              <a:ext uri="{FF2B5EF4-FFF2-40B4-BE49-F238E27FC236}">
                <a16:creationId xmlns:a16="http://schemas.microsoft.com/office/drawing/2014/main" id="{2EFD8937-EE85-3A77-9439-6B813483D55F}"/>
              </a:ext>
            </a:extLst>
          </p:cNvPr>
          <p:cNvSpPr>
            <a:spLocks noGrp="1"/>
          </p:cNvSpPr>
          <p:nvPr>
            <p:ph type="title"/>
          </p:nvPr>
        </p:nvSpPr>
        <p:spPr/>
        <p:txBody>
          <a:bodyPr/>
          <a:lstStyle/>
          <a:p>
            <a:r>
              <a:rPr lang="en-US"/>
              <a:t>Form Driven – Online</a:t>
            </a:r>
          </a:p>
        </p:txBody>
      </p:sp>
      <p:graphicFrame>
        <p:nvGraphicFramePr>
          <p:cNvPr id="4" name="Content Placeholder 3">
            <a:extLst>
              <a:ext uri="{FF2B5EF4-FFF2-40B4-BE49-F238E27FC236}">
                <a16:creationId xmlns:a16="http://schemas.microsoft.com/office/drawing/2014/main" id="{75BB6D3E-0DC9-8467-DAA5-812C2092D929}"/>
              </a:ext>
            </a:extLst>
          </p:cNvPr>
          <p:cNvGraphicFramePr>
            <a:graphicFrameLocks noGrp="1"/>
          </p:cNvGraphicFramePr>
          <p:nvPr>
            <p:ph sz="quarter" idx="17"/>
            <p:extLst>
              <p:ext uri="{D42A27DB-BD31-4B8C-83A1-F6EECF244321}">
                <p14:modId xmlns:p14="http://schemas.microsoft.com/office/powerpoint/2010/main" val="4163453323"/>
              </p:ext>
            </p:extLst>
          </p:nvPr>
        </p:nvGraphicFramePr>
        <p:xfrm>
          <a:off x="571500" y="1538943"/>
          <a:ext cx="11049000" cy="4333240"/>
        </p:xfrm>
        <a:graphic>
          <a:graphicData uri="http://schemas.openxmlformats.org/drawingml/2006/table">
            <a:tbl>
              <a:tblPr firstRow="1" bandRow="1">
                <a:tableStyleId>{5C22544A-7EE6-4342-B048-85BDC9FD1C3A}</a:tableStyleId>
              </a:tblPr>
              <a:tblGrid>
                <a:gridCol w="2762250">
                  <a:extLst>
                    <a:ext uri="{9D8B030D-6E8A-4147-A177-3AD203B41FA5}">
                      <a16:colId xmlns:a16="http://schemas.microsoft.com/office/drawing/2014/main" val="2467036966"/>
                    </a:ext>
                  </a:extLst>
                </a:gridCol>
                <a:gridCol w="2000250">
                  <a:extLst>
                    <a:ext uri="{9D8B030D-6E8A-4147-A177-3AD203B41FA5}">
                      <a16:colId xmlns:a16="http://schemas.microsoft.com/office/drawing/2014/main" val="3999308887"/>
                    </a:ext>
                  </a:extLst>
                </a:gridCol>
                <a:gridCol w="3190875">
                  <a:extLst>
                    <a:ext uri="{9D8B030D-6E8A-4147-A177-3AD203B41FA5}">
                      <a16:colId xmlns:a16="http://schemas.microsoft.com/office/drawing/2014/main" val="3799177160"/>
                    </a:ext>
                  </a:extLst>
                </a:gridCol>
                <a:gridCol w="3095625">
                  <a:extLst>
                    <a:ext uri="{9D8B030D-6E8A-4147-A177-3AD203B41FA5}">
                      <a16:colId xmlns:a16="http://schemas.microsoft.com/office/drawing/2014/main" val="1060541153"/>
                    </a:ext>
                  </a:extLst>
                </a:gridCol>
              </a:tblGrid>
              <a:tr h="370840">
                <a:tc>
                  <a:txBody>
                    <a:bodyPr/>
                    <a:lstStyle/>
                    <a:p>
                      <a:endParaRPr lang="en-US" sz="1600" dirty="0">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600" dirty="0">
                          <a:latin typeface="Montserrat" panose="00000500000000000000" pitchFamily="2" charset="0"/>
                        </a:rPr>
                        <a:t>ELA</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600" dirty="0">
                          <a:latin typeface="Montserrat" panose="00000500000000000000" pitchFamily="2" charset="0"/>
                        </a:rPr>
                        <a:t>Math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600" dirty="0">
                          <a:latin typeface="Montserrat" panose="00000500000000000000" pitchFamily="2" charset="0"/>
                        </a:rPr>
                        <a:t>Science/Social Studies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184120803"/>
                  </a:ext>
                </a:extLst>
              </a:tr>
              <a:tr h="370840">
                <a:tc>
                  <a:txBody>
                    <a:bodyPr/>
                    <a:lstStyle/>
                    <a:p>
                      <a:r>
                        <a:rPr lang="en-US" sz="1600" dirty="0">
                          <a:solidFill>
                            <a:schemeClr val="tx2"/>
                          </a:solidFill>
                          <a:latin typeface="Montserrat" panose="00000500000000000000" pitchFamily="2" charset="0"/>
                        </a:rPr>
                        <a:t>ASL</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02919638"/>
                  </a:ext>
                </a:extLst>
              </a:tr>
              <a:tr h="370840">
                <a:tc>
                  <a:txBody>
                    <a:bodyPr/>
                    <a:lstStyle/>
                    <a:p>
                      <a:r>
                        <a:rPr lang="en-US" sz="1600" dirty="0">
                          <a:solidFill>
                            <a:schemeClr val="tx2"/>
                          </a:solidFill>
                          <a:latin typeface="Montserrat" panose="00000500000000000000" pitchFamily="2" charset="0"/>
                        </a:rPr>
                        <a:t>Assistive Technology – Screen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07290341"/>
                  </a:ext>
                </a:extLst>
              </a:tr>
              <a:tr h="370840">
                <a:tc>
                  <a:txBody>
                    <a:bodyPr/>
                    <a:lstStyle/>
                    <a:p>
                      <a:r>
                        <a:rPr lang="en-US" sz="1600" dirty="0">
                          <a:solidFill>
                            <a:schemeClr val="tx2"/>
                          </a:solidFill>
                          <a:latin typeface="Montserrat" panose="00000500000000000000" pitchFamily="2" charset="0"/>
                        </a:rPr>
                        <a:t>Assistive Technology (Non-screen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3241490"/>
                  </a:ext>
                </a:extLst>
              </a:tr>
              <a:tr h="370840">
                <a:tc>
                  <a:txBody>
                    <a:bodyPr/>
                    <a:lstStyle/>
                    <a:p>
                      <a:r>
                        <a:rPr lang="en-US" sz="1600" dirty="0">
                          <a:solidFill>
                            <a:schemeClr val="tx2"/>
                          </a:solidFill>
                          <a:latin typeface="Montserrat" panose="00000500000000000000" pitchFamily="2" charset="0"/>
                        </a:rPr>
                        <a:t>Closed Caption</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dirty="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67760987"/>
                  </a:ext>
                </a:extLst>
              </a:tr>
              <a:tr h="370840">
                <a:tc>
                  <a:txBody>
                    <a:bodyPr/>
                    <a:lstStyle/>
                    <a:p>
                      <a:r>
                        <a:rPr lang="en-US" sz="1600" dirty="0">
                          <a:solidFill>
                            <a:schemeClr val="tx2"/>
                          </a:solidFill>
                          <a:latin typeface="Montserrat" panose="00000500000000000000" pitchFamily="2" charset="0"/>
                        </a:rPr>
                        <a:t>Human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5887074"/>
                  </a:ext>
                </a:extLst>
              </a:tr>
              <a:tr h="370840">
                <a:tc>
                  <a:txBody>
                    <a:bodyPr/>
                    <a:lstStyle/>
                    <a:p>
                      <a:r>
                        <a:rPr lang="en-US" sz="1600">
                          <a:solidFill>
                            <a:schemeClr val="tx2"/>
                          </a:solidFill>
                          <a:latin typeface="Montserrat" panose="00000500000000000000" pitchFamily="2" charset="0"/>
                        </a:rPr>
                        <a:t>Human Signer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929845808"/>
                  </a:ext>
                </a:extLst>
              </a:tr>
              <a:tr h="370840">
                <a:tc>
                  <a:txBody>
                    <a:bodyPr/>
                    <a:lstStyle/>
                    <a:p>
                      <a:r>
                        <a:rPr lang="en-US" sz="1600">
                          <a:solidFill>
                            <a:schemeClr val="tx2"/>
                          </a:solidFill>
                          <a:latin typeface="Montserrat" panose="00000500000000000000" pitchFamily="2" charset="0"/>
                        </a:rPr>
                        <a:t>Text-to-Speech (TTS)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dirty="0">
                          <a:solidFill>
                            <a:schemeClr val="tx2"/>
                          </a:solidFill>
                          <a:latin typeface="Montserrat" panose="00000500000000000000" pitchFamily="2" charset="0"/>
                        </a:rPr>
                        <a:t>X </a:t>
                      </a:r>
                    </a:p>
                    <a:p>
                      <a:pPr algn="ctr"/>
                      <a:r>
                        <a:rPr lang="en-US" sz="1600" dirty="0">
                          <a:solidFill>
                            <a:schemeClr val="tx2"/>
                          </a:solidFill>
                          <a:latin typeface="Montserrat" panose="00000500000000000000" pitchFamily="2" charset="0"/>
                        </a:rPr>
                        <a:t>(Text Only &amp; Text + Graphics)</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79467413"/>
                  </a:ext>
                </a:extLst>
              </a:tr>
              <a:tr h="370840">
                <a:tc>
                  <a:txBody>
                    <a:bodyPr/>
                    <a:lstStyle/>
                    <a:p>
                      <a:r>
                        <a:rPr lang="en-US" sz="1600">
                          <a:solidFill>
                            <a:schemeClr val="tx2"/>
                          </a:solidFill>
                          <a:latin typeface="Montserrat" panose="00000500000000000000" pitchFamily="2" charset="0"/>
                        </a:rPr>
                        <a:t>Spanish Online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117877328"/>
                  </a:ext>
                </a:extLst>
              </a:tr>
              <a:tr h="370840">
                <a:tc>
                  <a:txBody>
                    <a:bodyPr/>
                    <a:lstStyle/>
                    <a:p>
                      <a:r>
                        <a:rPr lang="en-US" sz="1600">
                          <a:solidFill>
                            <a:schemeClr val="tx2"/>
                          </a:solidFill>
                          <a:latin typeface="Montserrat" panose="00000500000000000000" pitchFamily="2" charset="0"/>
                        </a:rPr>
                        <a:t>Spanish Human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6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83756814"/>
                  </a:ext>
                </a:extLst>
              </a:tr>
            </a:tbl>
          </a:graphicData>
        </a:graphic>
      </p:graphicFrame>
    </p:spTree>
    <p:extLst>
      <p:ext uri="{BB962C8B-B14F-4D97-AF65-F5344CB8AC3E}">
        <p14:creationId xmlns:p14="http://schemas.microsoft.com/office/powerpoint/2010/main" val="1487132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317AC-38B0-C90E-1E69-3230ACB7D5E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661B915-7B93-EB47-CF7D-42FDBD00D26B}"/>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63E6EB79-3501-C56D-87A2-73BA63A6439A}"/>
              </a:ext>
            </a:extLst>
          </p:cNvPr>
          <p:cNvSpPr>
            <a:spLocks noGrp="1"/>
          </p:cNvSpPr>
          <p:nvPr>
            <p:ph type="title"/>
          </p:nvPr>
        </p:nvSpPr>
        <p:spPr/>
        <p:txBody>
          <a:bodyPr/>
          <a:lstStyle/>
          <a:p>
            <a:r>
              <a:rPr lang="en-US"/>
              <a:t>Form Driven – Online</a:t>
            </a:r>
          </a:p>
        </p:txBody>
      </p:sp>
      <p:sp>
        <p:nvSpPr>
          <p:cNvPr id="6" name="TextBox 5">
            <a:extLst>
              <a:ext uri="{FF2B5EF4-FFF2-40B4-BE49-F238E27FC236}">
                <a16:creationId xmlns:a16="http://schemas.microsoft.com/office/drawing/2014/main" id="{8775345A-D6C2-CB30-1A32-A12BE08A5523}"/>
              </a:ext>
            </a:extLst>
          </p:cNvPr>
          <p:cNvSpPr txBox="1"/>
          <p:nvPr/>
        </p:nvSpPr>
        <p:spPr>
          <a:xfrm>
            <a:off x="3510116" y="1229652"/>
            <a:ext cx="6115665" cy="400110"/>
          </a:xfrm>
          <a:prstGeom prst="rect">
            <a:avLst/>
          </a:prstGeom>
          <a:noFill/>
        </p:spPr>
        <p:txBody>
          <a:bodyPr wrap="square" rtlCol="0">
            <a:spAutoFit/>
          </a:bodyPr>
          <a:lstStyle/>
          <a:p>
            <a:pPr algn="ctr"/>
            <a:r>
              <a:rPr lang="en-US" sz="2000" dirty="0">
                <a:solidFill>
                  <a:schemeClr val="tx2"/>
                </a:solidFill>
                <a:latin typeface="Montserrat SemiBold" pitchFamily="2" charset="0"/>
              </a:rPr>
              <a:t>ADAM Accommodations Upload</a:t>
            </a:r>
          </a:p>
        </p:txBody>
      </p:sp>
      <p:sp>
        <p:nvSpPr>
          <p:cNvPr id="5" name="TextBox 4">
            <a:extLst>
              <a:ext uri="{FF2B5EF4-FFF2-40B4-BE49-F238E27FC236}">
                <a16:creationId xmlns:a16="http://schemas.microsoft.com/office/drawing/2014/main" id="{7DF1DB24-8AC2-7ACC-89FF-2D593F2440DC}"/>
              </a:ext>
            </a:extLst>
          </p:cNvPr>
          <p:cNvSpPr txBox="1"/>
          <p:nvPr/>
        </p:nvSpPr>
        <p:spPr>
          <a:xfrm rot="16200000">
            <a:off x="72894" y="4541375"/>
            <a:ext cx="2905834" cy="523220"/>
          </a:xfrm>
          <a:prstGeom prst="rect">
            <a:avLst/>
          </a:prstGeom>
          <a:noFill/>
        </p:spPr>
        <p:txBody>
          <a:bodyPr wrap="square" rtlCol="0">
            <a:spAutoFit/>
          </a:bodyPr>
          <a:lstStyle/>
          <a:p>
            <a:pPr algn="ctr"/>
            <a:r>
              <a:rPr lang="en-US" sz="2800" dirty="0">
                <a:solidFill>
                  <a:schemeClr val="tx2"/>
                </a:solidFill>
                <a:latin typeface="Montserrat SemiBold" pitchFamily="2" charset="0"/>
              </a:rPr>
              <a:t>MAAAM</a:t>
            </a:r>
          </a:p>
        </p:txBody>
      </p:sp>
      <p:graphicFrame>
        <p:nvGraphicFramePr>
          <p:cNvPr id="4" name="Content Placeholder 3">
            <a:extLst>
              <a:ext uri="{FF2B5EF4-FFF2-40B4-BE49-F238E27FC236}">
                <a16:creationId xmlns:a16="http://schemas.microsoft.com/office/drawing/2014/main" id="{3CE18CD7-64A0-97B9-7104-655A33C612B1}"/>
              </a:ext>
            </a:extLst>
          </p:cNvPr>
          <p:cNvGraphicFramePr>
            <a:graphicFrameLocks noGrp="1"/>
          </p:cNvGraphicFramePr>
          <p:nvPr>
            <p:ph sz="quarter" idx="17"/>
            <p:extLst>
              <p:ext uri="{D42A27DB-BD31-4B8C-83A1-F6EECF244321}">
                <p14:modId xmlns:p14="http://schemas.microsoft.com/office/powerpoint/2010/main" val="645865432"/>
              </p:ext>
            </p:extLst>
          </p:nvPr>
        </p:nvGraphicFramePr>
        <p:xfrm>
          <a:off x="1868130" y="1737957"/>
          <a:ext cx="8239434" cy="4517945"/>
        </p:xfrm>
        <a:graphic>
          <a:graphicData uri="http://schemas.openxmlformats.org/drawingml/2006/table">
            <a:tbl>
              <a:tblPr firstRow="1" bandRow="1">
                <a:tableStyleId>{5C22544A-7EE6-4342-B048-85BDC9FD1C3A}</a:tableStyleId>
              </a:tblPr>
              <a:tblGrid>
                <a:gridCol w="1468514">
                  <a:extLst>
                    <a:ext uri="{9D8B030D-6E8A-4147-A177-3AD203B41FA5}">
                      <a16:colId xmlns:a16="http://schemas.microsoft.com/office/drawing/2014/main" val="2467036966"/>
                    </a:ext>
                  </a:extLst>
                </a:gridCol>
                <a:gridCol w="1500460">
                  <a:extLst>
                    <a:ext uri="{9D8B030D-6E8A-4147-A177-3AD203B41FA5}">
                      <a16:colId xmlns:a16="http://schemas.microsoft.com/office/drawing/2014/main" val="3999308887"/>
                    </a:ext>
                  </a:extLst>
                </a:gridCol>
                <a:gridCol w="1500460">
                  <a:extLst>
                    <a:ext uri="{9D8B030D-6E8A-4147-A177-3AD203B41FA5}">
                      <a16:colId xmlns:a16="http://schemas.microsoft.com/office/drawing/2014/main" val="3799177160"/>
                    </a:ext>
                  </a:extLst>
                </a:gridCol>
                <a:gridCol w="1877460">
                  <a:extLst>
                    <a:ext uri="{9D8B030D-6E8A-4147-A177-3AD203B41FA5}">
                      <a16:colId xmlns:a16="http://schemas.microsoft.com/office/drawing/2014/main" val="1060541153"/>
                    </a:ext>
                  </a:extLst>
                </a:gridCol>
                <a:gridCol w="1892540">
                  <a:extLst>
                    <a:ext uri="{9D8B030D-6E8A-4147-A177-3AD203B41FA5}">
                      <a16:colId xmlns:a16="http://schemas.microsoft.com/office/drawing/2014/main" val="920395068"/>
                    </a:ext>
                  </a:extLst>
                </a:gridCol>
              </a:tblGrid>
              <a:tr h="1092736">
                <a:tc>
                  <a:txBody>
                    <a:bodyPr/>
                    <a:lstStyle/>
                    <a:p>
                      <a:r>
                        <a:rPr lang="en-US" sz="1200" dirty="0">
                          <a:latin typeface="Montserrat" panose="00000500000000000000" pitchFamily="2" charset="0"/>
                        </a:rPr>
                        <a:t> </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dirty="0">
                          <a:latin typeface="Montserrat" panose="00000500000000000000" pitchFamily="2" charset="0"/>
                        </a:rPr>
                        <a:t>1s 3k or 3m Human Signer - Complete Test</a:t>
                      </a:r>
                    </a:p>
                    <a:p>
                      <a:pPr algn="ctr"/>
                      <a:r>
                        <a:rPr lang="en-US" sz="1200" dirty="0">
                          <a:latin typeface="Montserrat" panose="00000500000000000000" pitchFamily="2" charset="0"/>
                        </a:rPr>
                        <a:t>Mathematics/Science, Social Studies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a:latin typeface="Montserrat" panose="00000500000000000000" pitchFamily="2" charset="0"/>
                        </a:rPr>
                        <a:t>1s 3k or 3m Human Signer - Test Directions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a:latin typeface="Montserrat" panose="00000500000000000000" pitchFamily="2" charset="0"/>
                        </a:rPr>
                        <a:t>1s or 3k Read Aloud/Human Reader - English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dirty="0">
                          <a:latin typeface="Montserrat" panose="00000500000000000000" pitchFamily="2" charset="0"/>
                        </a:rPr>
                        <a:t>1s or 3k Read Aloud/Human Reader - Spanish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184120803"/>
                  </a:ext>
                </a:extLst>
              </a:tr>
              <a:tr h="311705">
                <a:tc>
                  <a:txBody>
                    <a:bodyPr/>
                    <a:lstStyle/>
                    <a:p>
                      <a:endParaRPr lang="en-US" sz="12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dirty="0">
                          <a:solidFill>
                            <a:schemeClr val="tx2"/>
                          </a:solidFill>
                          <a:latin typeface="Montserrat" panose="00000500000000000000" pitchFamily="2" charset="0"/>
                        </a:rPr>
                        <a:t>Column 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dirty="0">
                          <a:solidFill>
                            <a:schemeClr val="tx2"/>
                          </a:solidFill>
                          <a:latin typeface="Montserrat" panose="00000500000000000000" pitchFamily="2" charset="0"/>
                        </a:rPr>
                        <a:t>Column Y</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Column Z</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Column AA</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83047714"/>
                  </a:ext>
                </a:extLst>
              </a:tr>
              <a:tr h="1260849">
                <a:tc>
                  <a:txBody>
                    <a:bodyPr/>
                    <a:lstStyle/>
                    <a:p>
                      <a:r>
                        <a:rPr lang="en-US" sz="1200" dirty="0">
                          <a:solidFill>
                            <a:schemeClr val="tx2"/>
                          </a:solidFill>
                          <a:latin typeface="Montserrat" panose="00000500000000000000" pitchFamily="2" charset="0"/>
                        </a:rPr>
                        <a:t>1s - Human Reader or Human Signer for Math, Science, and Social Studies (Available in English and Spanish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dirty="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02919638"/>
                  </a:ext>
                </a:extLst>
              </a:tr>
              <a:tr h="603123">
                <a:tc>
                  <a:txBody>
                    <a:bodyPr/>
                    <a:lstStyle/>
                    <a:p>
                      <a:r>
                        <a:rPr lang="en-US" sz="1200" dirty="0">
                          <a:solidFill>
                            <a:schemeClr val="tx2"/>
                          </a:solidFill>
                          <a:latin typeface="Montserrat" panose="00000500000000000000" pitchFamily="2" charset="0"/>
                        </a:rPr>
                        <a:t>3k Human Reader/Human Signer for ELA/L</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200" dirty="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200" dirty="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2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200" dirty="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07290341"/>
                  </a:ext>
                </a:extLst>
              </a:tr>
              <a:tr h="588396">
                <a:tc>
                  <a:txBody>
                    <a:bodyPr/>
                    <a:lstStyle/>
                    <a:p>
                      <a:r>
                        <a:rPr lang="en-US" sz="1200" dirty="0">
                          <a:solidFill>
                            <a:schemeClr val="tx2"/>
                          </a:solidFill>
                          <a:latin typeface="Montserrat" panose="00000500000000000000" pitchFamily="2" charset="0"/>
                        </a:rPr>
                        <a:t>3m - Human Signer for Test Directions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dirty="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dirty="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dirty="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3241490"/>
                  </a:ext>
                </a:extLst>
              </a:tr>
            </a:tbl>
          </a:graphicData>
        </a:graphic>
      </p:graphicFrame>
    </p:spTree>
    <p:extLst>
      <p:ext uri="{BB962C8B-B14F-4D97-AF65-F5344CB8AC3E}">
        <p14:creationId xmlns:p14="http://schemas.microsoft.com/office/powerpoint/2010/main" val="363651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AE9C9-513B-E3E8-F614-223392ED446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936F7A-41BC-D7EB-9F1C-D5013C4AB89E}"/>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A2178D8D-3C8B-04FF-72DD-045BFC1352C9}"/>
              </a:ext>
            </a:extLst>
          </p:cNvPr>
          <p:cNvSpPr>
            <a:spLocks noGrp="1"/>
          </p:cNvSpPr>
          <p:nvPr>
            <p:ph type="title"/>
          </p:nvPr>
        </p:nvSpPr>
        <p:spPr>
          <a:xfrm>
            <a:off x="571500" y="798765"/>
            <a:ext cx="11049000" cy="861774"/>
          </a:xfrm>
        </p:spPr>
        <p:txBody>
          <a:bodyPr/>
          <a:lstStyle/>
          <a:p>
            <a:r>
              <a:rPr lang="en-US"/>
              <a:t>Text-to-Speech (1r) – Math, Science, and Social Studies (MAAAM, p. 24)</a:t>
            </a:r>
          </a:p>
        </p:txBody>
      </p:sp>
      <p:sp>
        <p:nvSpPr>
          <p:cNvPr id="12" name="TextBox 11">
            <a:extLst>
              <a:ext uri="{FF2B5EF4-FFF2-40B4-BE49-F238E27FC236}">
                <a16:creationId xmlns:a16="http://schemas.microsoft.com/office/drawing/2014/main" id="{F0E855DF-21B1-F702-EA5A-370A5D35F146}"/>
              </a:ext>
            </a:extLst>
          </p:cNvPr>
          <p:cNvSpPr txBox="1"/>
          <p:nvPr/>
        </p:nvSpPr>
        <p:spPr>
          <a:xfrm>
            <a:off x="571500" y="1969830"/>
            <a:ext cx="11049000" cy="3416320"/>
          </a:xfrm>
          <a:prstGeom prst="rect">
            <a:avLst/>
          </a:prstGeom>
          <a:noFill/>
        </p:spPr>
        <p:txBody>
          <a:bodyPr wrap="square">
            <a:spAutoFit/>
          </a:bodyPr>
          <a:lstStyle/>
          <a:p>
            <a:r>
              <a:rPr lang="en-US" sz="1800" dirty="0">
                <a:solidFill>
                  <a:schemeClr val="tx2"/>
                </a:solidFill>
                <a:latin typeface="Montserrat" panose="00000500000000000000" pitchFamily="2" charset="0"/>
              </a:rPr>
              <a:t>Students that do not meet criteria for </a:t>
            </a:r>
            <a:r>
              <a:rPr lang="en-US" sz="1800" b="1" dirty="0">
                <a:solidFill>
                  <a:schemeClr val="tx2"/>
                </a:solidFill>
                <a:latin typeface="Montserrat" panose="00000500000000000000" pitchFamily="2" charset="0"/>
              </a:rPr>
              <a:t>Appendix D</a:t>
            </a:r>
            <a:r>
              <a:rPr lang="en-US" sz="1800" dirty="0">
                <a:solidFill>
                  <a:schemeClr val="tx2"/>
                </a:solidFill>
                <a:latin typeface="Montserrat" panose="00000500000000000000" pitchFamily="2" charset="0"/>
              </a:rPr>
              <a:t> but struggle with the readability of content in the areas of math, science and social studies may benefit from TTS.  </a:t>
            </a:r>
          </a:p>
          <a:p>
            <a:endParaRPr lang="en-US" sz="1800" dirty="0">
              <a:solidFill>
                <a:schemeClr val="tx2"/>
              </a:solidFill>
              <a:latin typeface="Montserrat" panose="00000500000000000000" pitchFamily="2" charset="0"/>
            </a:endParaRPr>
          </a:p>
          <a:p>
            <a:r>
              <a:rPr lang="en-US" sz="1800" b="1" u="sng" dirty="0">
                <a:solidFill>
                  <a:schemeClr val="tx2"/>
                </a:solidFill>
                <a:latin typeface="Montserrat" panose="00000500000000000000" pitchFamily="2" charset="0"/>
              </a:rPr>
              <a:t>A student should have experience with the use of TTS during instruction and there should be data and/or observations to indicate that there is benefit from the use of this accessibility feature.  </a:t>
            </a:r>
          </a:p>
          <a:p>
            <a:endParaRPr lang="en-US" sz="1800" b="1" u="sng" dirty="0">
              <a:solidFill>
                <a:schemeClr val="tx2"/>
              </a:solidFill>
              <a:latin typeface="Montserrat" panose="00000500000000000000" pitchFamily="2" charset="0"/>
            </a:endParaRPr>
          </a:p>
          <a:p>
            <a:r>
              <a:rPr lang="en-US" sz="1800" dirty="0">
                <a:solidFill>
                  <a:schemeClr val="tx2"/>
                </a:solidFill>
                <a:latin typeface="Montserrat" panose="00000500000000000000" pitchFamily="2" charset="0"/>
              </a:rPr>
              <a:t>Students with IEP or 504 plans that have met the criteria for Appendix D may also use the accommodation of TTS in ELA (</a:t>
            </a:r>
            <a:r>
              <a:rPr lang="en-US" sz="1800" b="1" u="sng" dirty="0">
                <a:solidFill>
                  <a:schemeClr val="tx2"/>
                </a:solidFill>
                <a:latin typeface="Montserrat" panose="00000500000000000000" pitchFamily="2" charset="0"/>
              </a:rPr>
              <a:t>3i</a:t>
            </a:r>
            <a:r>
              <a:rPr lang="en-US" sz="1800" dirty="0">
                <a:solidFill>
                  <a:schemeClr val="tx2"/>
                </a:solidFill>
                <a:latin typeface="Montserrat" panose="00000500000000000000" pitchFamily="2" charset="0"/>
              </a:rPr>
              <a:t>).</a:t>
            </a:r>
          </a:p>
          <a:p>
            <a:endParaRPr lang="en-US" sz="1800" dirty="0">
              <a:solidFill>
                <a:schemeClr val="tx2"/>
              </a:solidFill>
              <a:latin typeface="Montserrat" panose="00000500000000000000" pitchFamily="2" charset="0"/>
            </a:endParaRPr>
          </a:p>
          <a:p>
            <a:r>
              <a:rPr lang="en-US" sz="1800" i="1" dirty="0">
                <a:solidFill>
                  <a:schemeClr val="tx2"/>
                </a:solidFill>
                <a:latin typeface="Montserrat" panose="00000500000000000000" pitchFamily="2" charset="0"/>
              </a:rPr>
              <a:t>Maryland Assessment, Accessibility, and Accommodations Manual</a:t>
            </a:r>
            <a:r>
              <a:rPr lang="en-US" sz="1800" dirty="0">
                <a:solidFill>
                  <a:schemeClr val="tx2"/>
                </a:solidFill>
                <a:latin typeface="Montserrat" panose="00000500000000000000" pitchFamily="2" charset="0"/>
              </a:rPr>
              <a:t>, August 2025, p. 24</a:t>
            </a:r>
          </a:p>
          <a:p>
            <a:endParaRPr lang="en-US" sz="1800" dirty="0">
              <a:solidFill>
                <a:schemeClr val="tx2"/>
              </a:solidFill>
              <a:latin typeface="Montserrat" panose="00000500000000000000" pitchFamily="2" charset="0"/>
            </a:endParaRPr>
          </a:p>
        </p:txBody>
      </p:sp>
      <p:sp>
        <p:nvSpPr>
          <p:cNvPr id="6" name="Content Placeholder 5">
            <a:extLst>
              <a:ext uri="{FF2B5EF4-FFF2-40B4-BE49-F238E27FC236}">
                <a16:creationId xmlns:a16="http://schemas.microsoft.com/office/drawing/2014/main" id="{11675D19-F7DE-C223-E3B1-E7918B4A64E3}"/>
              </a:ext>
            </a:extLst>
          </p:cNvPr>
          <p:cNvSpPr>
            <a:spLocks noGrp="1"/>
          </p:cNvSpPr>
          <p:nvPr>
            <p:ph sz="quarter" idx="17"/>
          </p:nvPr>
        </p:nvSpPr>
        <p:spPr/>
        <p:txBody>
          <a:bodyPr/>
          <a:lstStyle/>
          <a:p>
            <a:r>
              <a:rPr lang="en-US"/>
              <a:t>https://www.marylandpublicschools.org/programs/Documents/Special-Ed/IEP/MAM508102017.pdf</a:t>
            </a:r>
          </a:p>
        </p:txBody>
      </p:sp>
    </p:spTree>
    <p:extLst>
      <p:ext uri="{BB962C8B-B14F-4D97-AF65-F5344CB8AC3E}">
        <p14:creationId xmlns:p14="http://schemas.microsoft.com/office/powerpoint/2010/main" val="118899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04979-ABEB-6E5D-BB1C-FDA9AC24D1E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8F7F-CF0C-D002-A5FC-2A7FB5BB1F23}"/>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73ACF55A-9B73-D12F-39DF-D973DEDEDC79}"/>
              </a:ext>
            </a:extLst>
          </p:cNvPr>
          <p:cNvSpPr>
            <a:spLocks noGrp="1"/>
          </p:cNvSpPr>
          <p:nvPr>
            <p:ph type="title"/>
          </p:nvPr>
        </p:nvSpPr>
        <p:spPr/>
        <p:txBody>
          <a:bodyPr/>
          <a:lstStyle/>
          <a:p>
            <a:r>
              <a:rPr lang="en-US"/>
              <a:t>Text-to-Speech (3i) – ELA/L (MAAAM, p. 42)</a:t>
            </a:r>
          </a:p>
        </p:txBody>
      </p:sp>
      <p:sp>
        <p:nvSpPr>
          <p:cNvPr id="12" name="TextBox 11">
            <a:extLst>
              <a:ext uri="{FF2B5EF4-FFF2-40B4-BE49-F238E27FC236}">
                <a16:creationId xmlns:a16="http://schemas.microsoft.com/office/drawing/2014/main" id="{80F6C6F6-4A51-CF92-A5C7-171F47A7B18E}"/>
              </a:ext>
            </a:extLst>
          </p:cNvPr>
          <p:cNvSpPr txBox="1"/>
          <p:nvPr/>
        </p:nvSpPr>
        <p:spPr>
          <a:xfrm>
            <a:off x="571500" y="1367493"/>
            <a:ext cx="10627895" cy="4278094"/>
          </a:xfrm>
          <a:prstGeom prst="rect">
            <a:avLst/>
          </a:prstGeom>
          <a:noFill/>
        </p:spPr>
        <p:txBody>
          <a:bodyPr wrap="square" lIns="91440" tIns="45720" rIns="91440" bIns="45720" anchor="t">
            <a:spAutoFit/>
          </a:bodyPr>
          <a:lstStyle/>
          <a:p>
            <a:r>
              <a:rPr lang="en-US" sz="1600" dirty="0">
                <a:solidFill>
                  <a:schemeClr val="tx2"/>
                </a:solidFill>
                <a:latin typeface="Montserrat"/>
              </a:rPr>
              <a:t>The purpose of the embedded text-to- speech accommodation is to provide access to printed or written texts in ELA/L for a </a:t>
            </a:r>
            <a:r>
              <a:rPr lang="en-US" sz="1600" b="1" u="sng" dirty="0">
                <a:solidFill>
                  <a:schemeClr val="tx2"/>
                </a:solidFill>
                <a:latin typeface="Montserrat"/>
              </a:rPr>
              <a:t>very small number</a:t>
            </a:r>
            <a:r>
              <a:rPr lang="en-US" sz="1600" b="1" dirty="0">
                <a:solidFill>
                  <a:schemeClr val="tx2"/>
                </a:solidFill>
                <a:latin typeface="Montserrat"/>
              </a:rPr>
              <a:t> </a:t>
            </a:r>
            <a:r>
              <a:rPr lang="en-US" sz="1600" dirty="0">
                <a:solidFill>
                  <a:schemeClr val="tx2"/>
                </a:solidFill>
                <a:latin typeface="Montserrat"/>
              </a:rPr>
              <a:t>of students </a:t>
            </a:r>
            <a:r>
              <a:rPr lang="en-US" sz="1600" b="1" u="sng" dirty="0">
                <a:solidFill>
                  <a:schemeClr val="tx2"/>
                </a:solidFill>
                <a:latin typeface="Montserrat"/>
              </a:rPr>
              <a:t>with print disabilities</a:t>
            </a:r>
            <a:r>
              <a:rPr lang="en-US" sz="1600" dirty="0">
                <a:solidFill>
                  <a:schemeClr val="tx2"/>
                </a:solidFill>
                <a:latin typeface="Montserrat"/>
              </a:rPr>
              <a:t> who would otherwise be unable to participate in instruction or assessment because their disability </a:t>
            </a:r>
            <a:r>
              <a:rPr lang="en-US" sz="1600" b="1" u="sng" dirty="0">
                <a:solidFill>
                  <a:schemeClr val="tx2"/>
                </a:solidFill>
                <a:latin typeface="Montserrat"/>
              </a:rPr>
              <a:t>severely limits</a:t>
            </a:r>
            <a:r>
              <a:rPr lang="en-US" sz="1600" dirty="0">
                <a:solidFill>
                  <a:schemeClr val="tx2"/>
                </a:solidFill>
                <a:latin typeface="Montserrat"/>
              </a:rPr>
              <a:t> their ability to access print.  </a:t>
            </a:r>
          </a:p>
          <a:p>
            <a:endParaRPr lang="en-US" sz="1600" dirty="0">
              <a:solidFill>
                <a:schemeClr val="tx2"/>
              </a:solidFill>
              <a:latin typeface="Montserrat" panose="00000500000000000000" pitchFamily="2" charset="0"/>
            </a:endParaRPr>
          </a:p>
          <a:p>
            <a:r>
              <a:rPr lang="en-US" sz="1600" dirty="0">
                <a:solidFill>
                  <a:schemeClr val="tx2"/>
                </a:solidFill>
                <a:latin typeface="Montserrat"/>
              </a:rPr>
              <a:t>In making decisions on whether to provide the student with this accommodation, IEP teams and 504 Plan Coordinators are instructed to consider whether the student has: </a:t>
            </a:r>
          </a:p>
          <a:p>
            <a:pPr marL="285750" indent="-285750">
              <a:buFont typeface="Arial" panose="020B0604020202020204" pitchFamily="34" charset="0"/>
              <a:buChar char="•"/>
            </a:pPr>
            <a:r>
              <a:rPr lang="en-US" sz="1600" dirty="0">
                <a:solidFill>
                  <a:schemeClr val="tx2"/>
                </a:solidFill>
                <a:latin typeface="Montserrat"/>
              </a:rPr>
              <a:t>Blindness or a visual impairment and has not yet learned (or is unable to use) braille OR </a:t>
            </a:r>
          </a:p>
          <a:p>
            <a:pPr marL="285750" indent="-285750">
              <a:buFont typeface="Arial" panose="020B0604020202020204" pitchFamily="34" charset="0"/>
              <a:buChar char="•"/>
            </a:pPr>
            <a:r>
              <a:rPr lang="en-US" sz="1600" dirty="0">
                <a:solidFill>
                  <a:schemeClr val="tx2"/>
                </a:solidFill>
                <a:latin typeface="Montserrat"/>
              </a:rPr>
              <a:t>A disability that severely limits or prevents them from accessing printed text, even after varied and repeated attempts to teach the student to do so (e.g., student is unable to decode printed text); </a:t>
            </a:r>
          </a:p>
          <a:p>
            <a:endParaRPr lang="en-US" sz="1600" dirty="0">
              <a:solidFill>
                <a:schemeClr val="tx2"/>
              </a:solidFill>
              <a:latin typeface="Montserrat" panose="00000500000000000000" pitchFamily="2" charset="0"/>
            </a:endParaRPr>
          </a:p>
          <a:p>
            <a:r>
              <a:rPr lang="en-US" sz="1600" dirty="0">
                <a:solidFill>
                  <a:schemeClr val="tx2"/>
                </a:solidFill>
                <a:latin typeface="Montserrat"/>
              </a:rPr>
              <a:t>When determining the need for this accommodation, it is important to consider the purpose of the tests the student will be taking and the skills the test is intending to measure so that it can be determined how the accommodation might affect the results. </a:t>
            </a:r>
          </a:p>
          <a:p>
            <a:endParaRPr lang="en-US" sz="1600" dirty="0">
              <a:solidFill>
                <a:schemeClr val="tx2"/>
              </a:solidFill>
              <a:latin typeface="Montserrat" panose="00000500000000000000" pitchFamily="2" charset="0"/>
            </a:endParaRPr>
          </a:p>
          <a:p>
            <a:r>
              <a:rPr lang="en-US" sz="1600" i="1" dirty="0">
                <a:solidFill>
                  <a:schemeClr val="tx2"/>
                </a:solidFill>
                <a:latin typeface="Montserrat"/>
              </a:rPr>
              <a:t>Maryland Assessment, Accessibility, and Accommodations Manual</a:t>
            </a:r>
            <a:r>
              <a:rPr lang="en-US" sz="1600" dirty="0">
                <a:solidFill>
                  <a:schemeClr val="tx2"/>
                </a:solidFill>
                <a:latin typeface="Montserrat"/>
              </a:rPr>
              <a:t>, August 2025, p. 42</a:t>
            </a:r>
          </a:p>
          <a:p>
            <a:endParaRPr lang="en-US" sz="1600" dirty="0">
              <a:solidFill>
                <a:schemeClr val="tx2"/>
              </a:solidFill>
              <a:latin typeface="Montserrat" panose="00000500000000000000" pitchFamily="2" charset="0"/>
            </a:endParaRPr>
          </a:p>
        </p:txBody>
      </p:sp>
      <p:sp>
        <p:nvSpPr>
          <p:cNvPr id="6" name="Content Placeholder 5">
            <a:extLst>
              <a:ext uri="{FF2B5EF4-FFF2-40B4-BE49-F238E27FC236}">
                <a16:creationId xmlns:a16="http://schemas.microsoft.com/office/drawing/2014/main" id="{543506F9-8C60-BED1-5864-DD53D4E1FE48}"/>
              </a:ext>
            </a:extLst>
          </p:cNvPr>
          <p:cNvSpPr>
            <a:spLocks noGrp="1"/>
          </p:cNvSpPr>
          <p:nvPr>
            <p:ph sz="quarter" idx="17"/>
          </p:nvPr>
        </p:nvSpPr>
        <p:spPr/>
        <p:txBody>
          <a:bodyPr/>
          <a:lstStyle/>
          <a:p>
            <a:r>
              <a:rPr lang="en-US"/>
              <a:t>https://www.marylandpublicschools.org/programs/Documents/Special-Ed/IEP/MAM508102017.pdf</a:t>
            </a:r>
          </a:p>
        </p:txBody>
      </p:sp>
    </p:spTree>
    <p:extLst>
      <p:ext uri="{BB962C8B-B14F-4D97-AF65-F5344CB8AC3E}">
        <p14:creationId xmlns:p14="http://schemas.microsoft.com/office/powerpoint/2010/main" val="112044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AF0A7-9145-F0FC-D509-A8BD4895132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B38D2CD-EDAD-2EAC-F0D1-FB396EE22FBF}"/>
              </a:ext>
            </a:extLst>
          </p:cNvPr>
          <p:cNvSpPr>
            <a:spLocks noGrp="1"/>
          </p:cNvSpPr>
          <p:nvPr>
            <p:ph type="body" sz="quarter" idx="15"/>
          </p:nvPr>
        </p:nvSpPr>
        <p:spPr/>
        <p:txBody>
          <a:bodyPr/>
          <a:lstStyle/>
          <a:p>
            <a:r>
              <a:rPr lang="en-US" dirty="0"/>
              <a:t>Accommodations &amp; Accessibility Features</a:t>
            </a:r>
          </a:p>
          <a:p>
            <a:endParaRPr lang="en-US" dirty="0"/>
          </a:p>
        </p:txBody>
      </p:sp>
      <p:sp>
        <p:nvSpPr>
          <p:cNvPr id="3" name="Title 2">
            <a:extLst>
              <a:ext uri="{FF2B5EF4-FFF2-40B4-BE49-F238E27FC236}">
                <a16:creationId xmlns:a16="http://schemas.microsoft.com/office/drawing/2014/main" id="{CAB85EDE-7870-941E-80FB-D5BDD5EBCE77}"/>
              </a:ext>
            </a:extLst>
          </p:cNvPr>
          <p:cNvSpPr>
            <a:spLocks noGrp="1"/>
          </p:cNvSpPr>
          <p:nvPr>
            <p:ph type="title"/>
          </p:nvPr>
        </p:nvSpPr>
        <p:spPr/>
        <p:txBody>
          <a:bodyPr/>
          <a:lstStyle/>
          <a:p>
            <a:r>
              <a:rPr lang="en-US"/>
              <a:t>Accommodations – Paper</a:t>
            </a:r>
          </a:p>
        </p:txBody>
      </p:sp>
      <p:graphicFrame>
        <p:nvGraphicFramePr>
          <p:cNvPr id="4" name="Content Placeholder 3">
            <a:extLst>
              <a:ext uri="{FF2B5EF4-FFF2-40B4-BE49-F238E27FC236}">
                <a16:creationId xmlns:a16="http://schemas.microsoft.com/office/drawing/2014/main" id="{51E3052C-9BD9-8026-4097-C09BD0E6503A}"/>
              </a:ext>
            </a:extLst>
          </p:cNvPr>
          <p:cNvGraphicFramePr>
            <a:graphicFrameLocks noGrp="1"/>
          </p:cNvGraphicFramePr>
          <p:nvPr>
            <p:ph sz="quarter" idx="17"/>
            <p:extLst>
              <p:ext uri="{D42A27DB-BD31-4B8C-83A1-F6EECF244321}">
                <p14:modId xmlns:p14="http://schemas.microsoft.com/office/powerpoint/2010/main" val="134274271"/>
              </p:ext>
            </p:extLst>
          </p:nvPr>
        </p:nvGraphicFramePr>
        <p:xfrm>
          <a:off x="571500" y="1645684"/>
          <a:ext cx="11049000" cy="3337560"/>
        </p:xfrm>
        <a:graphic>
          <a:graphicData uri="http://schemas.openxmlformats.org/drawingml/2006/table">
            <a:tbl>
              <a:tblPr firstRow="1" bandRow="1">
                <a:tableStyleId>{5C22544A-7EE6-4342-B048-85BDC9FD1C3A}</a:tableStyleId>
              </a:tblPr>
              <a:tblGrid>
                <a:gridCol w="2762250">
                  <a:extLst>
                    <a:ext uri="{9D8B030D-6E8A-4147-A177-3AD203B41FA5}">
                      <a16:colId xmlns:a16="http://schemas.microsoft.com/office/drawing/2014/main" val="2467036966"/>
                    </a:ext>
                  </a:extLst>
                </a:gridCol>
                <a:gridCol w="2000250">
                  <a:extLst>
                    <a:ext uri="{9D8B030D-6E8A-4147-A177-3AD203B41FA5}">
                      <a16:colId xmlns:a16="http://schemas.microsoft.com/office/drawing/2014/main" val="3999308887"/>
                    </a:ext>
                  </a:extLst>
                </a:gridCol>
                <a:gridCol w="3190875">
                  <a:extLst>
                    <a:ext uri="{9D8B030D-6E8A-4147-A177-3AD203B41FA5}">
                      <a16:colId xmlns:a16="http://schemas.microsoft.com/office/drawing/2014/main" val="3799177160"/>
                    </a:ext>
                  </a:extLst>
                </a:gridCol>
                <a:gridCol w="3095625">
                  <a:extLst>
                    <a:ext uri="{9D8B030D-6E8A-4147-A177-3AD203B41FA5}">
                      <a16:colId xmlns:a16="http://schemas.microsoft.com/office/drawing/2014/main" val="1060541153"/>
                    </a:ext>
                  </a:extLst>
                </a:gridCol>
              </a:tblGrid>
              <a:tr h="370840">
                <a:tc>
                  <a:txBody>
                    <a:bodyPr/>
                    <a:lstStyle/>
                    <a:p>
                      <a:r>
                        <a:rPr lang="en-US" sz="1600" dirty="0">
                          <a:latin typeface="Montserrat" panose="00000500000000000000" pitchFamily="2" charset="0"/>
                        </a:rPr>
                        <a:t>  </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600" dirty="0">
                          <a:latin typeface="Montserrat" panose="00000500000000000000" pitchFamily="2" charset="0"/>
                        </a:rPr>
                        <a:t>ELA</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600">
                          <a:latin typeface="Montserrat" panose="00000500000000000000" pitchFamily="2" charset="0"/>
                        </a:rPr>
                        <a:t>Math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600">
                          <a:latin typeface="Montserrat" panose="00000500000000000000" pitchFamily="2" charset="0"/>
                        </a:rPr>
                        <a:t>Science/Social Studies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184120803"/>
                  </a:ext>
                </a:extLst>
              </a:tr>
              <a:tr h="370840">
                <a:tc>
                  <a:txBody>
                    <a:bodyPr/>
                    <a:lstStyle/>
                    <a:p>
                      <a:r>
                        <a:rPr lang="en-US" sz="1600">
                          <a:solidFill>
                            <a:schemeClr val="tx2"/>
                          </a:solidFill>
                          <a:latin typeface="Montserrat" panose="00000500000000000000" pitchFamily="2" charset="0"/>
                        </a:rPr>
                        <a:t>Paper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02919638"/>
                  </a:ext>
                </a:extLst>
              </a:tr>
              <a:tr h="370840">
                <a:tc>
                  <a:txBody>
                    <a:bodyPr/>
                    <a:lstStyle/>
                    <a:p>
                      <a:r>
                        <a:rPr lang="en-US" sz="1600">
                          <a:solidFill>
                            <a:schemeClr val="tx2"/>
                          </a:solidFill>
                          <a:latin typeface="Montserrat" panose="00000500000000000000" pitchFamily="2" charset="0"/>
                        </a:rPr>
                        <a:t>Spanish Paper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07290341"/>
                  </a:ext>
                </a:extLst>
              </a:tr>
              <a:tr h="370840">
                <a:tc>
                  <a:txBody>
                    <a:bodyPr/>
                    <a:lstStyle/>
                    <a:p>
                      <a:r>
                        <a:rPr lang="en-US" sz="1600">
                          <a:solidFill>
                            <a:schemeClr val="tx2"/>
                          </a:solidFill>
                          <a:latin typeface="Montserrat" panose="00000500000000000000" pitchFamily="2" charset="0"/>
                        </a:rPr>
                        <a:t>Read Aloud</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3241490"/>
                  </a:ext>
                </a:extLst>
              </a:tr>
              <a:tr h="370840">
                <a:tc>
                  <a:txBody>
                    <a:bodyPr/>
                    <a:lstStyle/>
                    <a:p>
                      <a:r>
                        <a:rPr lang="en-US" sz="1600">
                          <a:solidFill>
                            <a:schemeClr val="tx2"/>
                          </a:solidFill>
                          <a:latin typeface="Montserrat" panose="00000500000000000000" pitchFamily="2" charset="0"/>
                        </a:rPr>
                        <a:t>Spanish Read Aloud</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67760987"/>
                  </a:ext>
                </a:extLst>
              </a:tr>
              <a:tr h="370840">
                <a:tc>
                  <a:txBody>
                    <a:bodyPr/>
                    <a:lstStyle/>
                    <a:p>
                      <a:r>
                        <a:rPr lang="en-US" sz="1600">
                          <a:solidFill>
                            <a:schemeClr val="tx2"/>
                          </a:solidFill>
                          <a:latin typeface="Montserrat" panose="00000500000000000000" pitchFamily="2" charset="0"/>
                        </a:rPr>
                        <a:t>Human Signer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5887074"/>
                  </a:ext>
                </a:extLst>
              </a:tr>
              <a:tr h="370840">
                <a:tc>
                  <a:txBody>
                    <a:bodyPr/>
                    <a:lstStyle/>
                    <a:p>
                      <a:r>
                        <a:rPr lang="en-US" sz="1600">
                          <a:solidFill>
                            <a:schemeClr val="tx2"/>
                          </a:solidFill>
                          <a:latin typeface="Montserrat" panose="00000500000000000000" pitchFamily="2" charset="0"/>
                        </a:rPr>
                        <a:t>Large Print</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929845808"/>
                  </a:ext>
                </a:extLst>
              </a:tr>
              <a:tr h="370840">
                <a:tc>
                  <a:txBody>
                    <a:bodyPr/>
                    <a:lstStyle/>
                    <a:p>
                      <a:r>
                        <a:rPr lang="en-US" sz="1600">
                          <a:solidFill>
                            <a:schemeClr val="tx2"/>
                          </a:solidFill>
                          <a:latin typeface="Montserrat" panose="00000500000000000000" pitchFamily="2" charset="0"/>
                        </a:rPr>
                        <a:t>Spanish Large Print</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6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79467413"/>
                  </a:ext>
                </a:extLst>
              </a:tr>
              <a:tr h="370840">
                <a:tc>
                  <a:txBody>
                    <a:bodyPr/>
                    <a:lstStyle/>
                    <a:p>
                      <a:r>
                        <a:rPr lang="en-US" sz="1600">
                          <a:solidFill>
                            <a:schemeClr val="tx2"/>
                          </a:solidFill>
                          <a:latin typeface="Montserrat" panose="00000500000000000000" pitchFamily="2" charset="0"/>
                        </a:rPr>
                        <a:t>Braille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dirty="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117877328"/>
                  </a:ext>
                </a:extLst>
              </a:tr>
            </a:tbl>
          </a:graphicData>
        </a:graphic>
      </p:graphicFrame>
    </p:spTree>
    <p:extLst>
      <p:ext uri="{BB962C8B-B14F-4D97-AF65-F5344CB8AC3E}">
        <p14:creationId xmlns:p14="http://schemas.microsoft.com/office/powerpoint/2010/main" val="188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45DE97-60AE-5493-7BBB-8440F810C6F7}"/>
              </a:ext>
            </a:extLst>
          </p:cNvPr>
          <p:cNvSpPr>
            <a:spLocks noGrp="1"/>
          </p:cNvSpPr>
          <p:nvPr>
            <p:ph type="body" sz="quarter" idx="15"/>
          </p:nvPr>
        </p:nvSpPr>
        <p:spPr/>
        <p:txBody>
          <a:bodyPr/>
          <a:lstStyle/>
          <a:p>
            <a:r>
              <a:rPr lang="en-US" dirty="0"/>
              <a:t>Accommodations &amp; Accessibility Features</a:t>
            </a:r>
          </a:p>
          <a:p>
            <a:endParaRPr lang="en-US" dirty="0"/>
          </a:p>
        </p:txBody>
      </p:sp>
      <p:sp>
        <p:nvSpPr>
          <p:cNvPr id="3" name="Title 2">
            <a:extLst>
              <a:ext uri="{FF2B5EF4-FFF2-40B4-BE49-F238E27FC236}">
                <a16:creationId xmlns:a16="http://schemas.microsoft.com/office/drawing/2014/main" id="{C93AF153-E22E-DE34-CC25-5CC1FA7B3215}"/>
              </a:ext>
            </a:extLst>
          </p:cNvPr>
          <p:cNvSpPr>
            <a:spLocks noGrp="1"/>
          </p:cNvSpPr>
          <p:nvPr>
            <p:ph type="title"/>
          </p:nvPr>
        </p:nvSpPr>
        <p:spPr/>
        <p:txBody>
          <a:bodyPr/>
          <a:lstStyle/>
          <a:p>
            <a:r>
              <a:rPr lang="en-US"/>
              <a:t>ADAM Accommodation Hierarchy</a:t>
            </a:r>
          </a:p>
        </p:txBody>
      </p:sp>
      <p:sp>
        <p:nvSpPr>
          <p:cNvPr id="4" name="Text Placeholder 3">
            <a:extLst>
              <a:ext uri="{FF2B5EF4-FFF2-40B4-BE49-F238E27FC236}">
                <a16:creationId xmlns:a16="http://schemas.microsoft.com/office/drawing/2014/main" id="{9A302452-340F-9FB6-3C42-9FA554B3C39E}"/>
              </a:ext>
            </a:extLst>
          </p:cNvPr>
          <p:cNvSpPr>
            <a:spLocks noGrp="1"/>
          </p:cNvSpPr>
          <p:nvPr>
            <p:ph type="body" sz="quarter" idx="18"/>
          </p:nvPr>
        </p:nvSpPr>
        <p:spPr>
          <a:xfrm>
            <a:off x="571499" y="1374898"/>
            <a:ext cx="5159449" cy="4452938"/>
          </a:xfrm>
        </p:spPr>
        <p:txBody>
          <a:bodyPr/>
          <a:lstStyle/>
          <a:p>
            <a:r>
              <a:rPr lang="en-US" dirty="0"/>
              <a:t>Online Form Assignment Order </a:t>
            </a:r>
          </a:p>
          <a:p>
            <a:pPr marL="342900" indent="-342900">
              <a:buAutoNum type="arabicPeriod"/>
            </a:pPr>
            <a:r>
              <a:rPr lang="en-US" dirty="0"/>
              <a:t>Braille Tactile Graphics </a:t>
            </a:r>
          </a:p>
          <a:p>
            <a:pPr marL="342900" indent="-342900">
              <a:buAutoNum type="arabicPeriod"/>
            </a:pPr>
            <a:r>
              <a:rPr lang="en-US" dirty="0"/>
              <a:t>Closed Caption </a:t>
            </a:r>
          </a:p>
          <a:p>
            <a:pPr marL="342900" indent="-342900">
              <a:buAutoNum type="arabicPeriod"/>
            </a:pPr>
            <a:r>
              <a:rPr lang="en-US" dirty="0"/>
              <a:t>American Sign Language (ASL)</a:t>
            </a:r>
          </a:p>
          <a:p>
            <a:pPr marL="342900" indent="-342900">
              <a:buAutoNum type="arabicPeriod"/>
            </a:pPr>
            <a:r>
              <a:rPr lang="en-US" dirty="0"/>
              <a:t>Text to Speech (TTS) </a:t>
            </a:r>
          </a:p>
          <a:p>
            <a:pPr marL="342900" indent="-342900">
              <a:buAutoNum type="arabicPeriod"/>
            </a:pPr>
            <a:r>
              <a:rPr lang="en-US" dirty="0"/>
              <a:t>Read Aloud/Human Reader </a:t>
            </a:r>
          </a:p>
          <a:p>
            <a:pPr marL="342900" indent="-342900">
              <a:buAutoNum type="arabicPeriod"/>
            </a:pPr>
            <a:r>
              <a:rPr lang="en-US" dirty="0"/>
              <a:t>Human Signer </a:t>
            </a:r>
          </a:p>
          <a:p>
            <a:pPr marL="342900" indent="-342900">
              <a:buAutoNum type="arabicPeriod"/>
            </a:pPr>
            <a:r>
              <a:rPr lang="en-US" dirty="0"/>
              <a:t>Assistive Technology (Screen Reader) </a:t>
            </a:r>
          </a:p>
          <a:p>
            <a:pPr marL="342900" indent="-342900">
              <a:buAutoNum type="arabicPeriod"/>
            </a:pPr>
            <a:r>
              <a:rPr lang="en-US" dirty="0"/>
              <a:t>Assistive Technology (Non-Screen Reader)</a:t>
            </a:r>
          </a:p>
        </p:txBody>
      </p:sp>
      <p:sp>
        <p:nvSpPr>
          <p:cNvPr id="14" name="Text Placeholder 3">
            <a:extLst>
              <a:ext uri="{FF2B5EF4-FFF2-40B4-BE49-F238E27FC236}">
                <a16:creationId xmlns:a16="http://schemas.microsoft.com/office/drawing/2014/main" id="{36546B66-D015-D8B2-430F-346B5FA52F01}"/>
              </a:ext>
            </a:extLst>
          </p:cNvPr>
          <p:cNvSpPr txBox="1">
            <a:spLocks/>
          </p:cNvSpPr>
          <p:nvPr/>
        </p:nvSpPr>
        <p:spPr>
          <a:xfrm>
            <a:off x="6629719" y="1374898"/>
            <a:ext cx="4234416" cy="4452938"/>
          </a:xfrm>
          <a:prstGeom prst="rect">
            <a:avLst/>
          </a:prstGeom>
        </p:spPr>
        <p:txBody>
          <a:bodyPr lIns="0"/>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800" b="0" i="0" kern="1200">
                <a:solidFill>
                  <a:schemeClr val="tx2">
                    <a:lumMod val="50000"/>
                  </a:schemeClr>
                </a:solidFill>
                <a:latin typeface="Montserrat" pitchFamily="2" charset="77"/>
                <a:ea typeface="+mn-ea"/>
                <a:cs typeface="+mn-cs"/>
              </a:defRPr>
            </a:lvl1pPr>
            <a:lvl2pPr marL="4572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2pPr>
            <a:lvl3pPr marL="9144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3pPr>
            <a:lvl4pPr marL="13716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4pPr>
            <a:lvl5pPr marL="18288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Paper Form Assignment Order </a:t>
            </a:r>
          </a:p>
          <a:p>
            <a:pPr marL="342900" indent="-342900">
              <a:buFont typeface="Arial" panose="020B0604020202020204" pitchFamily="34" charset="0"/>
              <a:buAutoNum type="arabicPeriod"/>
            </a:pPr>
            <a:r>
              <a:rPr lang="en-US" dirty="0"/>
              <a:t>Paper</a:t>
            </a:r>
          </a:p>
          <a:p>
            <a:pPr marL="342900" indent="-342900">
              <a:buFont typeface="Arial" panose="020B0604020202020204" pitchFamily="34" charset="0"/>
              <a:buAutoNum type="arabicPeriod"/>
            </a:pPr>
            <a:r>
              <a:rPr lang="en-US" dirty="0"/>
              <a:t>Large Print</a:t>
            </a:r>
          </a:p>
          <a:p>
            <a:pPr marL="342900" indent="-342900">
              <a:buFont typeface="Arial" panose="020B0604020202020204" pitchFamily="34" charset="0"/>
              <a:buAutoNum type="arabicPeriod"/>
            </a:pPr>
            <a:r>
              <a:rPr lang="en-US" dirty="0"/>
              <a:t>Braille Tactile Graphics</a:t>
            </a:r>
          </a:p>
          <a:p>
            <a:pPr marL="342900" indent="-342900">
              <a:buFont typeface="Arial" panose="020B0604020202020204" pitchFamily="34" charset="0"/>
              <a:buAutoNum type="arabicPeriod"/>
            </a:pPr>
            <a:r>
              <a:rPr lang="en-US" dirty="0"/>
              <a:t>Read Aloud/Human Reader</a:t>
            </a:r>
          </a:p>
          <a:p>
            <a:pPr marL="342900" indent="-342900">
              <a:buFont typeface="Arial" panose="020B0604020202020204" pitchFamily="34" charset="0"/>
              <a:buAutoNum type="arabicPeriod"/>
            </a:pPr>
            <a:r>
              <a:rPr lang="en-US" dirty="0"/>
              <a:t>Human Signer</a:t>
            </a:r>
          </a:p>
        </p:txBody>
      </p:sp>
      <p:sp>
        <p:nvSpPr>
          <p:cNvPr id="5" name="Content Placeholder 4">
            <a:extLst>
              <a:ext uri="{FF2B5EF4-FFF2-40B4-BE49-F238E27FC236}">
                <a16:creationId xmlns:a16="http://schemas.microsoft.com/office/drawing/2014/main" id="{C8AEC77B-E076-5FCA-658E-3117556D9C0B}"/>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74329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628CE-FA58-2795-4BFA-AF7790F9C37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9D3333C-07C5-4925-4B72-541A861C60DE}"/>
              </a:ext>
            </a:extLst>
          </p:cNvPr>
          <p:cNvSpPr>
            <a:spLocks noGrp="1"/>
          </p:cNvSpPr>
          <p:nvPr>
            <p:ph type="body" sz="quarter" idx="15"/>
          </p:nvPr>
        </p:nvSpPr>
        <p:spPr/>
        <p:txBody>
          <a:bodyPr lIns="0" tIns="45720" rIns="91440" bIns="45720" anchor="t"/>
          <a:lstStyle/>
          <a:p>
            <a:r>
              <a:rPr lang="en-US" dirty="0"/>
              <a:t>Accommodations &amp; Accessibility Features</a:t>
            </a:r>
          </a:p>
          <a:p>
            <a:endParaRPr lang="en-US" dirty="0"/>
          </a:p>
        </p:txBody>
      </p:sp>
      <p:sp>
        <p:nvSpPr>
          <p:cNvPr id="10" name="Title 9">
            <a:extLst>
              <a:ext uri="{FF2B5EF4-FFF2-40B4-BE49-F238E27FC236}">
                <a16:creationId xmlns:a16="http://schemas.microsoft.com/office/drawing/2014/main" id="{32A2DC6A-42F7-AC39-6E43-B6E9A327BEA4}"/>
              </a:ext>
            </a:extLst>
          </p:cNvPr>
          <p:cNvSpPr>
            <a:spLocks noGrp="1"/>
          </p:cNvSpPr>
          <p:nvPr>
            <p:ph type="title"/>
          </p:nvPr>
        </p:nvSpPr>
        <p:spPr/>
        <p:txBody>
          <a:bodyPr wrap="square" lIns="0" tIns="0" rIns="0" bIns="0" anchor="t">
            <a:spAutoFit/>
          </a:bodyPr>
          <a:lstStyle/>
          <a:p>
            <a:r>
              <a:rPr lang="en-US">
                <a:latin typeface="Montserrat SemiBold"/>
              </a:rPr>
              <a:t>Assignment tags</a:t>
            </a:r>
            <a:endParaRPr lang="en-US"/>
          </a:p>
        </p:txBody>
      </p:sp>
      <p:sp>
        <p:nvSpPr>
          <p:cNvPr id="13" name="Text Placeholder 12">
            <a:extLst>
              <a:ext uri="{FF2B5EF4-FFF2-40B4-BE49-F238E27FC236}">
                <a16:creationId xmlns:a16="http://schemas.microsoft.com/office/drawing/2014/main" id="{AEE03132-0B17-641B-B61D-58F897C930F3}"/>
              </a:ext>
            </a:extLst>
          </p:cNvPr>
          <p:cNvSpPr>
            <a:spLocks noGrp="1"/>
          </p:cNvSpPr>
          <p:nvPr>
            <p:ph type="body" sz="quarter" idx="18"/>
          </p:nvPr>
        </p:nvSpPr>
        <p:spPr/>
        <p:txBody>
          <a:bodyPr lIns="0" tIns="45720" rIns="91440" bIns="45720" anchor="t"/>
          <a:lstStyle/>
          <a:p>
            <a:r>
              <a:rPr lang="en-US" dirty="0">
                <a:latin typeface="Montserrat"/>
              </a:rPr>
              <a:t>Assignment Tags will need to be added to all students taking High School Assessments</a:t>
            </a:r>
            <a:endParaRPr lang="en-US" dirty="0"/>
          </a:p>
          <a:p>
            <a:pPr marL="285750" indent="-285750">
              <a:buChar char="•"/>
            </a:pPr>
            <a:r>
              <a:rPr lang="en-US" dirty="0">
                <a:latin typeface="Montserrat"/>
              </a:rPr>
              <a:t>ELA10</a:t>
            </a:r>
          </a:p>
          <a:p>
            <a:pPr marL="285750" indent="-285750">
              <a:buChar char="•"/>
            </a:pPr>
            <a:r>
              <a:rPr lang="en-US" dirty="0">
                <a:latin typeface="Montserrat"/>
              </a:rPr>
              <a:t>Algebra I</a:t>
            </a:r>
          </a:p>
          <a:p>
            <a:pPr marL="285750" indent="-285750">
              <a:buChar char="•"/>
            </a:pPr>
            <a:r>
              <a:rPr lang="en-US" dirty="0">
                <a:latin typeface="Montserrat"/>
              </a:rPr>
              <a:t>Algebra II</a:t>
            </a:r>
          </a:p>
          <a:p>
            <a:pPr marL="285750" indent="-285750">
              <a:buChar char="•"/>
            </a:pPr>
            <a:r>
              <a:rPr lang="en-US" dirty="0">
                <a:latin typeface="Montserrat"/>
              </a:rPr>
              <a:t>Geometry</a:t>
            </a:r>
            <a:endParaRPr lang="en-US" dirty="0"/>
          </a:p>
          <a:p>
            <a:r>
              <a:rPr lang="en-US" dirty="0">
                <a:latin typeface="Montserrat"/>
              </a:rPr>
              <a:t>If tag is not added to the student, they will not appear in the administration.</a:t>
            </a:r>
            <a:endParaRPr lang="en-US" dirty="0"/>
          </a:p>
          <a:p>
            <a:endParaRPr lang="en-US" dirty="0"/>
          </a:p>
          <a:p>
            <a:r>
              <a:rPr lang="en-US" b="1" dirty="0">
                <a:latin typeface="Montserrat"/>
              </a:rPr>
              <a:t>*NOTE:</a:t>
            </a:r>
            <a:r>
              <a:rPr lang="en-US" dirty="0">
                <a:latin typeface="Montserrat"/>
              </a:rPr>
              <a:t> Assignment tags must be added to paper students as well. Failure to add a tag for PBT or inadvertently removing the tag will cause a scoring and reporting delay. These students will appear in </a:t>
            </a:r>
            <a:r>
              <a:rPr lang="en-US" b="1" u="sng" dirty="0">
                <a:latin typeface="Montserrat"/>
              </a:rPr>
              <a:t>late</a:t>
            </a:r>
            <a:r>
              <a:rPr lang="en-US" dirty="0">
                <a:latin typeface="Montserrat"/>
              </a:rPr>
              <a:t> reporting and will not be included in your summative file. </a:t>
            </a:r>
            <a:endParaRPr lang="en-US" dirty="0"/>
          </a:p>
          <a:p>
            <a:endParaRPr lang="en-US" b="1" dirty="0"/>
          </a:p>
          <a:p>
            <a:endParaRPr lang="en-US" b="1" dirty="0"/>
          </a:p>
        </p:txBody>
      </p:sp>
      <p:sp>
        <p:nvSpPr>
          <p:cNvPr id="5" name="Content Placeholder 4">
            <a:extLst>
              <a:ext uri="{FF2B5EF4-FFF2-40B4-BE49-F238E27FC236}">
                <a16:creationId xmlns:a16="http://schemas.microsoft.com/office/drawing/2014/main" id="{BF9F9C23-9CFB-894B-9710-2DE1BD0222BE}"/>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33347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F958FF-FEE7-487D-8911-F886CF0BC00F}"/>
              </a:ext>
            </a:extLst>
          </p:cNvPr>
          <p:cNvSpPr>
            <a:spLocks noGrp="1"/>
          </p:cNvSpPr>
          <p:nvPr>
            <p:ph type="body" sz="quarter" idx="15"/>
          </p:nvPr>
        </p:nvSpPr>
        <p:spPr/>
        <p:txBody>
          <a:bodyPr/>
          <a:lstStyle/>
          <a:p>
            <a:r>
              <a:rPr lang="en-US" dirty="0"/>
              <a:t>Accommodations &amp; Accessibility Features</a:t>
            </a:r>
          </a:p>
          <a:p>
            <a:endParaRPr lang="en-US" dirty="0"/>
          </a:p>
        </p:txBody>
      </p:sp>
      <p:sp>
        <p:nvSpPr>
          <p:cNvPr id="3" name="Title 2">
            <a:extLst>
              <a:ext uri="{FF2B5EF4-FFF2-40B4-BE49-F238E27FC236}">
                <a16:creationId xmlns:a16="http://schemas.microsoft.com/office/drawing/2014/main" id="{5A5701E8-65B0-CC45-B6C1-F75D4E2BE7EC}"/>
              </a:ext>
            </a:extLst>
          </p:cNvPr>
          <p:cNvSpPr>
            <a:spLocks noGrp="1"/>
          </p:cNvSpPr>
          <p:nvPr>
            <p:ph type="title"/>
          </p:nvPr>
        </p:nvSpPr>
        <p:spPr/>
        <p:txBody>
          <a:bodyPr/>
          <a:lstStyle/>
          <a:p>
            <a:r>
              <a:rPr lang="en-US" dirty="0"/>
              <a:t>Assistive Technology </a:t>
            </a:r>
          </a:p>
        </p:txBody>
      </p:sp>
      <p:sp>
        <p:nvSpPr>
          <p:cNvPr id="4" name="Text Placeholder 3">
            <a:extLst>
              <a:ext uri="{FF2B5EF4-FFF2-40B4-BE49-F238E27FC236}">
                <a16:creationId xmlns:a16="http://schemas.microsoft.com/office/drawing/2014/main" id="{059D2273-5EF5-5E8B-9CBC-8DE5F34AA7E0}"/>
              </a:ext>
            </a:extLst>
          </p:cNvPr>
          <p:cNvSpPr>
            <a:spLocks noGrp="1"/>
          </p:cNvSpPr>
          <p:nvPr>
            <p:ph type="body" sz="quarter" idx="18"/>
          </p:nvPr>
        </p:nvSpPr>
        <p:spPr/>
        <p:txBody>
          <a:bodyPr lIns="0" tIns="45720" rIns="91440" bIns="45720" anchor="t"/>
          <a:lstStyle/>
          <a:p>
            <a:r>
              <a:rPr lang="en-US" dirty="0">
                <a:latin typeface="Montserrat"/>
              </a:rPr>
              <a:t>Category one: assistive technology already confirmed as compatible with TestNav 8</a:t>
            </a:r>
          </a:p>
          <a:p>
            <a:r>
              <a:rPr lang="en-US" dirty="0">
                <a:latin typeface="Montserrat"/>
              </a:rPr>
              <a:t>Category two: assistive technology that may be compatible with TestNav 8, but must be tested by the school to determine its compatibility</a:t>
            </a:r>
          </a:p>
          <a:p>
            <a:r>
              <a:rPr lang="en-US" dirty="0">
                <a:latin typeface="Montserrat"/>
              </a:rPr>
              <a:t>Category three: assistive technology confirmed as requiring a separate machine with TestNav 8 </a:t>
            </a:r>
          </a:p>
          <a:p>
            <a:endParaRPr lang="en-US" dirty="0">
              <a:latin typeface="Montserrat"/>
              <a:hlinkClick r:id="rId3"/>
            </a:endParaRPr>
          </a:p>
          <a:p>
            <a:pPr algn="ctr"/>
            <a:r>
              <a:rPr lang="en-US" dirty="0">
                <a:latin typeface="Montserrat"/>
                <a:hlinkClick r:id="rId3"/>
              </a:rPr>
              <a:t>Assistive Technology Guidelines for TestNav </a:t>
            </a:r>
            <a:endParaRPr lang="en-US" dirty="0">
              <a:latin typeface="Montserrat"/>
            </a:endParaRPr>
          </a:p>
        </p:txBody>
      </p:sp>
      <p:sp>
        <p:nvSpPr>
          <p:cNvPr id="5" name="Content Placeholder 4">
            <a:extLst>
              <a:ext uri="{FF2B5EF4-FFF2-40B4-BE49-F238E27FC236}">
                <a16:creationId xmlns:a16="http://schemas.microsoft.com/office/drawing/2014/main" id="{3E456BD2-7100-E6D3-0479-E3C8D8A65862}"/>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62385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6BFDA2-754C-6939-C3B0-467BFA118AF7}"/>
              </a:ext>
            </a:extLst>
          </p:cNvPr>
          <p:cNvSpPr>
            <a:spLocks noGrp="1"/>
          </p:cNvSpPr>
          <p:nvPr>
            <p:ph type="body" sz="quarter" idx="15"/>
          </p:nvPr>
        </p:nvSpPr>
        <p:spPr/>
        <p:txBody>
          <a:bodyPr/>
          <a:lstStyle/>
          <a:p>
            <a:r>
              <a:rPr lang="en-US" dirty="0"/>
              <a:t>Accommodations &amp; Accessibility Features</a:t>
            </a:r>
          </a:p>
          <a:p>
            <a:endParaRPr lang="en-US" dirty="0"/>
          </a:p>
        </p:txBody>
      </p:sp>
      <p:sp>
        <p:nvSpPr>
          <p:cNvPr id="3" name="Title 2">
            <a:extLst>
              <a:ext uri="{FF2B5EF4-FFF2-40B4-BE49-F238E27FC236}">
                <a16:creationId xmlns:a16="http://schemas.microsoft.com/office/drawing/2014/main" id="{7D00AE94-E8FE-D6B4-4080-69F76800EE9E}"/>
              </a:ext>
            </a:extLst>
          </p:cNvPr>
          <p:cNvSpPr>
            <a:spLocks noGrp="1"/>
          </p:cNvSpPr>
          <p:nvPr>
            <p:ph type="title"/>
          </p:nvPr>
        </p:nvSpPr>
        <p:spPr/>
        <p:txBody>
          <a:bodyPr/>
          <a:lstStyle/>
          <a:p>
            <a:r>
              <a:rPr lang="en-US" dirty="0"/>
              <a:t>New: </a:t>
            </a:r>
            <a:r>
              <a:rPr lang="en-US" dirty="0" err="1"/>
              <a:t>Co:Writer</a:t>
            </a:r>
            <a:r>
              <a:rPr lang="en-US" dirty="0"/>
              <a:t> Retirement</a:t>
            </a:r>
          </a:p>
        </p:txBody>
      </p:sp>
      <p:sp>
        <p:nvSpPr>
          <p:cNvPr id="4" name="Text Placeholder 3">
            <a:extLst>
              <a:ext uri="{FF2B5EF4-FFF2-40B4-BE49-F238E27FC236}">
                <a16:creationId xmlns:a16="http://schemas.microsoft.com/office/drawing/2014/main" id="{FBC938AC-434B-8289-0770-A4219A4BD5FD}"/>
              </a:ext>
            </a:extLst>
          </p:cNvPr>
          <p:cNvSpPr>
            <a:spLocks noGrp="1"/>
          </p:cNvSpPr>
          <p:nvPr>
            <p:ph type="body" sz="quarter" idx="18"/>
          </p:nvPr>
        </p:nvSpPr>
        <p:spPr/>
        <p:txBody>
          <a:bodyPr/>
          <a:lstStyle/>
          <a:p>
            <a:r>
              <a:rPr lang="en-US" dirty="0"/>
              <a:t>Beginning with Spring 2026, </a:t>
            </a:r>
            <a:r>
              <a:rPr lang="en-US" dirty="0" err="1"/>
              <a:t>Co:Writer</a:t>
            </a:r>
            <a:r>
              <a:rPr lang="en-US" dirty="0"/>
              <a:t> will no longer be available for use in TestNav. </a:t>
            </a:r>
            <a:r>
              <a:rPr lang="en-US" dirty="0">
                <a:latin typeface="Montserrat"/>
              </a:rPr>
              <a:t>Read &amp; Write will be the only supported web extension in TestNav.</a:t>
            </a:r>
          </a:p>
          <a:p>
            <a:r>
              <a:rPr lang="en-US" b="1" u="sng" dirty="0">
                <a:latin typeface="Montserrat"/>
              </a:rPr>
              <a:t>When a student logs in to the test they will no longer be presented with the selection screen. Read &amp; Write will automatically be enabled.</a:t>
            </a:r>
            <a:endParaRPr lang="en-US" b="1" u="sng" dirty="0"/>
          </a:p>
          <a:p>
            <a:r>
              <a:rPr lang="en-US" dirty="0"/>
              <a:t>LEAs and schools that use </a:t>
            </a:r>
            <a:r>
              <a:rPr lang="en-US" dirty="0" err="1"/>
              <a:t>Co:Writer</a:t>
            </a:r>
            <a:r>
              <a:rPr lang="en-US" dirty="0"/>
              <a:t> software or applications </a:t>
            </a:r>
            <a:r>
              <a:rPr lang="en-US" b="1" u="sng" dirty="0"/>
              <a:t>outside</a:t>
            </a:r>
            <a:r>
              <a:rPr lang="en-US" dirty="0"/>
              <a:t> of TestNav may continue to use these software or applications for testing. Schools must adhere to the directions for Word Prediction and/or Speech-to-Text in the MAAAM</a:t>
            </a:r>
          </a:p>
          <a:p>
            <a:endParaRPr lang="en-US" dirty="0"/>
          </a:p>
        </p:txBody>
      </p:sp>
      <p:sp>
        <p:nvSpPr>
          <p:cNvPr id="5" name="Content Placeholder 4">
            <a:extLst>
              <a:ext uri="{FF2B5EF4-FFF2-40B4-BE49-F238E27FC236}">
                <a16:creationId xmlns:a16="http://schemas.microsoft.com/office/drawing/2014/main" id="{E35AC315-21C9-0B3C-DC8A-008489B0210F}"/>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29392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CD9DD-D792-51DD-3832-6C5A396B70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500A2-DDB8-5DF3-2935-123823BE53CB}"/>
              </a:ext>
            </a:extLst>
          </p:cNvPr>
          <p:cNvSpPr>
            <a:spLocks noGrp="1"/>
          </p:cNvSpPr>
          <p:nvPr>
            <p:ph type="title"/>
          </p:nvPr>
        </p:nvSpPr>
        <p:spPr>
          <a:xfrm>
            <a:off x="643064" y="2183544"/>
            <a:ext cx="6885496" cy="488536"/>
          </a:xfrm>
        </p:spPr>
        <p:txBody>
          <a:bodyPr lIns="0" tIns="45720" rIns="91440" bIns="45720" anchor="t"/>
          <a:lstStyle/>
          <a:p>
            <a:r>
              <a:rPr lang="en-US" sz="2000" dirty="0">
                <a:latin typeface="Montserrat SemiBold"/>
              </a:rPr>
              <a:t>Proctor Group Reminders</a:t>
            </a:r>
            <a:endParaRPr lang="en-US" sz="2000" dirty="0"/>
          </a:p>
        </p:txBody>
      </p:sp>
      <p:pic>
        <p:nvPicPr>
          <p:cNvPr id="6" name="Graphic 5">
            <a:extLst>
              <a:ext uri="{FF2B5EF4-FFF2-40B4-BE49-F238E27FC236}">
                <a16:creationId xmlns:a16="http://schemas.microsoft.com/office/drawing/2014/main" id="{7AC0E0FC-BA4C-9B58-A33E-1791A66EFEE3}"/>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5137" y="2971800"/>
            <a:ext cx="914400" cy="914400"/>
          </a:xfrm>
          <a:prstGeom prst="rect">
            <a:avLst/>
          </a:prstGeom>
        </p:spPr>
      </p:pic>
      <p:sp>
        <p:nvSpPr>
          <p:cNvPr id="3" name="TextBox 2">
            <a:extLst>
              <a:ext uri="{FF2B5EF4-FFF2-40B4-BE49-F238E27FC236}">
                <a16:creationId xmlns:a16="http://schemas.microsoft.com/office/drawing/2014/main" id="{A0BA44B9-9490-5C43-8C3F-4DD6AF53B220}"/>
              </a:ext>
            </a:extLst>
          </p:cNvPr>
          <p:cNvSpPr txBox="1"/>
          <p:nvPr/>
        </p:nvSpPr>
        <p:spPr>
          <a:xfrm>
            <a:off x="2160849" y="3157462"/>
            <a:ext cx="1670468" cy="409879"/>
          </a:xfrm>
          <a:prstGeom prst="rect">
            <a:avLst/>
          </a:prstGeom>
          <a:noFill/>
        </p:spPr>
        <p:txBody>
          <a:bodyPr wrap="square" rtlCol="0">
            <a:spAutoFit/>
          </a:bodyPr>
          <a:lstStyle/>
          <a:p>
            <a:r>
              <a:rPr lang="en-US" sz="2000" dirty="0">
                <a:solidFill>
                  <a:schemeClr val="tx2"/>
                </a:solidFill>
                <a:latin typeface="Montserrat SemiBold" pitchFamily="2" charset="0"/>
              </a:rPr>
              <a:t>Efficiency</a:t>
            </a:r>
          </a:p>
        </p:txBody>
      </p:sp>
      <p:pic>
        <p:nvPicPr>
          <p:cNvPr id="5" name="Graphic 4">
            <a:extLst>
              <a:ext uri="{FF2B5EF4-FFF2-40B4-BE49-F238E27FC236}">
                <a16:creationId xmlns:a16="http://schemas.microsoft.com/office/drawing/2014/main" id="{5890AC58-D4B7-C547-1A46-61BD92B18CF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5137" y="4080787"/>
            <a:ext cx="914400" cy="914400"/>
          </a:xfrm>
          <a:prstGeom prst="rect">
            <a:avLst/>
          </a:prstGeom>
        </p:spPr>
      </p:pic>
      <p:sp>
        <p:nvSpPr>
          <p:cNvPr id="9" name="TextBox 8">
            <a:extLst>
              <a:ext uri="{FF2B5EF4-FFF2-40B4-BE49-F238E27FC236}">
                <a16:creationId xmlns:a16="http://schemas.microsoft.com/office/drawing/2014/main" id="{B8644E33-4787-F088-11C4-62BAC7C24F24}"/>
              </a:ext>
            </a:extLst>
          </p:cNvPr>
          <p:cNvSpPr txBox="1"/>
          <p:nvPr/>
        </p:nvSpPr>
        <p:spPr>
          <a:xfrm>
            <a:off x="2160849" y="4302190"/>
            <a:ext cx="1963999" cy="400110"/>
          </a:xfrm>
          <a:prstGeom prst="rect">
            <a:avLst/>
          </a:prstGeom>
          <a:noFill/>
        </p:spPr>
        <p:txBody>
          <a:bodyPr wrap="none" rtlCol="0">
            <a:spAutoFit/>
          </a:bodyPr>
          <a:lstStyle/>
          <a:p>
            <a:r>
              <a:rPr lang="en-US" sz="2000" dirty="0">
                <a:solidFill>
                  <a:schemeClr val="tx2"/>
                </a:solidFill>
                <a:latin typeface="Montserrat SemiBold" pitchFamily="2" charset="0"/>
              </a:rPr>
              <a:t>Test Security</a:t>
            </a:r>
          </a:p>
        </p:txBody>
      </p:sp>
      <p:pic>
        <p:nvPicPr>
          <p:cNvPr id="4" name="Graphic 3">
            <a:extLst>
              <a:ext uri="{FF2B5EF4-FFF2-40B4-BE49-F238E27FC236}">
                <a16:creationId xmlns:a16="http://schemas.microsoft.com/office/drawing/2014/main" id="{EB0142E2-F589-DFF1-FB9C-DA275C3687CB}"/>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5137" y="5189774"/>
            <a:ext cx="914400" cy="914400"/>
          </a:xfrm>
          <a:prstGeom prst="rect">
            <a:avLst/>
          </a:prstGeom>
        </p:spPr>
      </p:pic>
      <p:sp>
        <p:nvSpPr>
          <p:cNvPr id="10" name="TextBox 9">
            <a:extLst>
              <a:ext uri="{FF2B5EF4-FFF2-40B4-BE49-F238E27FC236}">
                <a16:creationId xmlns:a16="http://schemas.microsoft.com/office/drawing/2014/main" id="{577B00F9-3687-E971-7860-21A073054D07}"/>
              </a:ext>
            </a:extLst>
          </p:cNvPr>
          <p:cNvSpPr txBox="1"/>
          <p:nvPr/>
        </p:nvSpPr>
        <p:spPr>
          <a:xfrm>
            <a:off x="2160849" y="5446918"/>
            <a:ext cx="2121093" cy="400110"/>
          </a:xfrm>
          <a:prstGeom prst="rect">
            <a:avLst/>
          </a:prstGeom>
          <a:noFill/>
        </p:spPr>
        <p:txBody>
          <a:bodyPr wrap="none" rtlCol="0">
            <a:spAutoFit/>
          </a:bodyPr>
          <a:lstStyle/>
          <a:p>
            <a:r>
              <a:rPr lang="en-US" sz="2000" dirty="0">
                <a:solidFill>
                  <a:schemeClr val="tx2"/>
                </a:solidFill>
                <a:latin typeface="Montserrat SemiBold" pitchFamily="2" charset="0"/>
              </a:rPr>
              <a:t>User Interface</a:t>
            </a:r>
          </a:p>
        </p:txBody>
      </p:sp>
    </p:spTree>
    <p:extLst>
      <p:ext uri="{BB962C8B-B14F-4D97-AF65-F5344CB8AC3E}">
        <p14:creationId xmlns:p14="http://schemas.microsoft.com/office/powerpoint/2010/main" val="28958244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7235E-E190-735E-8F23-0510ED4739D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AD661B4-4A47-E8CC-9C71-5E2ED913787B}"/>
              </a:ext>
            </a:extLst>
          </p:cNvPr>
          <p:cNvSpPr>
            <a:spLocks noGrp="1"/>
          </p:cNvSpPr>
          <p:nvPr>
            <p:ph type="body" sz="quarter" idx="15"/>
          </p:nvPr>
        </p:nvSpPr>
        <p:spPr/>
        <p:txBody>
          <a:bodyPr lIns="0" tIns="45720" rIns="91440" bIns="45720" anchor="t"/>
          <a:lstStyle/>
          <a:p>
            <a:r>
              <a:rPr lang="en-US" sz="1300" dirty="0">
                <a:latin typeface="Montserrat"/>
              </a:rPr>
              <a:t>Proctor Group Reminders</a:t>
            </a:r>
            <a:endParaRPr lang="en-US" dirty="0"/>
          </a:p>
        </p:txBody>
      </p:sp>
      <p:sp>
        <p:nvSpPr>
          <p:cNvPr id="10" name="Title 9">
            <a:extLst>
              <a:ext uri="{FF2B5EF4-FFF2-40B4-BE49-F238E27FC236}">
                <a16:creationId xmlns:a16="http://schemas.microsoft.com/office/drawing/2014/main" id="{9CC17D5F-2F5F-48DF-2150-9AE39ED2D141}"/>
              </a:ext>
            </a:extLst>
          </p:cNvPr>
          <p:cNvSpPr>
            <a:spLocks noGrp="1"/>
          </p:cNvSpPr>
          <p:nvPr>
            <p:ph type="title"/>
          </p:nvPr>
        </p:nvSpPr>
        <p:spPr/>
        <p:txBody>
          <a:bodyPr wrap="square" lIns="0" tIns="0" rIns="0" bIns="0" anchor="t">
            <a:spAutoFit/>
          </a:bodyPr>
          <a:lstStyle/>
          <a:p>
            <a:r>
              <a:rPr lang="en-US">
                <a:latin typeface="Montserrat SemiBold"/>
              </a:rPr>
              <a:t>Proctor Groups</a:t>
            </a:r>
            <a:endParaRPr lang="en-US"/>
          </a:p>
        </p:txBody>
      </p:sp>
      <p:sp>
        <p:nvSpPr>
          <p:cNvPr id="13" name="Text Placeholder 12">
            <a:extLst>
              <a:ext uri="{FF2B5EF4-FFF2-40B4-BE49-F238E27FC236}">
                <a16:creationId xmlns:a16="http://schemas.microsoft.com/office/drawing/2014/main" id="{2F78C6F2-FDB7-09D0-2454-646402BC93DC}"/>
              </a:ext>
            </a:extLst>
          </p:cNvPr>
          <p:cNvSpPr>
            <a:spLocks noGrp="1"/>
          </p:cNvSpPr>
          <p:nvPr>
            <p:ph type="body" sz="quarter" idx="18"/>
          </p:nvPr>
        </p:nvSpPr>
        <p:spPr/>
        <p:txBody>
          <a:bodyPr lIns="0" tIns="45720" rIns="91440" bIns="45720" anchor="t"/>
          <a:lstStyle/>
          <a:p>
            <a:r>
              <a:rPr lang="en-US" sz="1700" dirty="0">
                <a:latin typeface="Montserrat"/>
              </a:rPr>
              <a:t>Default Proctor Groups in ADAM will no longer be created by Pearson</a:t>
            </a:r>
          </a:p>
          <a:p>
            <a:endParaRPr lang="en-US" sz="1700" dirty="0">
              <a:solidFill>
                <a:srgbClr val="212121"/>
              </a:solidFill>
              <a:latin typeface="Montserrat"/>
            </a:endParaRPr>
          </a:p>
          <a:p>
            <a:r>
              <a:rPr lang="en-US" sz="1700" dirty="0">
                <a:solidFill>
                  <a:srgbClr val="000000"/>
                </a:solidFill>
                <a:latin typeface="Montserrat"/>
              </a:rPr>
              <a:t>Ability to place transfer students into new proctor group</a:t>
            </a:r>
            <a:endParaRPr lang="en-US" sz="1700" dirty="0">
              <a:solidFill>
                <a:srgbClr val="015391"/>
              </a:solidFill>
              <a:latin typeface="Montserrat"/>
            </a:endParaRPr>
          </a:p>
          <a:p>
            <a:pPr marL="285750" indent="-285750">
              <a:buFont typeface="Arial,Sans-Serif"/>
              <a:buChar char="•"/>
            </a:pPr>
            <a:r>
              <a:rPr lang="en-US" sz="1700" dirty="0">
                <a:solidFill>
                  <a:srgbClr val="000000"/>
                </a:solidFill>
                <a:latin typeface="Montserrat"/>
              </a:rPr>
              <a:t>From School A to School B within the same LEA</a:t>
            </a:r>
            <a:endParaRPr lang="en-US" sz="1700" dirty="0">
              <a:solidFill>
                <a:srgbClr val="015391"/>
              </a:solidFill>
              <a:latin typeface="Montserrat"/>
            </a:endParaRPr>
          </a:p>
          <a:p>
            <a:pPr marL="285750" indent="-285750">
              <a:buFont typeface="Arial,Sans-Serif"/>
              <a:buChar char="•"/>
            </a:pPr>
            <a:r>
              <a:rPr lang="en-US" sz="1700" dirty="0">
                <a:solidFill>
                  <a:srgbClr val="000000"/>
                </a:solidFill>
                <a:latin typeface="Montserrat"/>
              </a:rPr>
              <a:t>From School A to School B from LEA to LEA</a:t>
            </a:r>
            <a:endParaRPr lang="en-US" dirty="0"/>
          </a:p>
        </p:txBody>
      </p:sp>
      <p:pic>
        <p:nvPicPr>
          <p:cNvPr id="3" name="Graphic 2">
            <a:extLst>
              <a:ext uri="{FF2B5EF4-FFF2-40B4-BE49-F238E27FC236}">
                <a16:creationId xmlns:a16="http://schemas.microsoft.com/office/drawing/2014/main" id="{A7065498-4623-18B1-CFD9-143990EBD6C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5" name="Content Placeholder 4">
            <a:extLst>
              <a:ext uri="{FF2B5EF4-FFF2-40B4-BE49-F238E27FC236}">
                <a16:creationId xmlns:a16="http://schemas.microsoft.com/office/drawing/2014/main" id="{0AD26A05-A12C-CE21-F0BD-11345F5CBFA7}"/>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670319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83A47-1183-F811-D1D2-4C5059848EB6}"/>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461DFBD-947F-149D-7F94-AA638DEC9633}"/>
              </a:ext>
            </a:extLst>
          </p:cNvPr>
          <p:cNvSpPr>
            <a:spLocks noGrp="1"/>
          </p:cNvSpPr>
          <p:nvPr>
            <p:ph type="body" sz="quarter" idx="15"/>
          </p:nvPr>
        </p:nvSpPr>
        <p:spPr/>
        <p:txBody>
          <a:bodyPr lIns="0" tIns="45720" rIns="91440" bIns="45720" anchor="t"/>
          <a:lstStyle/>
          <a:p>
            <a:r>
              <a:rPr lang="en-US" sz="1300" dirty="0">
                <a:latin typeface="Montserrat"/>
              </a:rPr>
              <a:t>Proctor Group Reminders</a:t>
            </a:r>
            <a:endParaRPr lang="en-US" dirty="0"/>
          </a:p>
        </p:txBody>
      </p:sp>
      <p:sp>
        <p:nvSpPr>
          <p:cNvPr id="10" name="Title 9">
            <a:extLst>
              <a:ext uri="{FF2B5EF4-FFF2-40B4-BE49-F238E27FC236}">
                <a16:creationId xmlns:a16="http://schemas.microsoft.com/office/drawing/2014/main" id="{902D4102-A6DB-B9E4-7334-6862CF56E3EC}"/>
              </a:ext>
            </a:extLst>
          </p:cNvPr>
          <p:cNvSpPr>
            <a:spLocks noGrp="1"/>
          </p:cNvSpPr>
          <p:nvPr>
            <p:ph type="title"/>
          </p:nvPr>
        </p:nvSpPr>
        <p:spPr/>
        <p:txBody>
          <a:bodyPr wrap="square" lIns="0" tIns="0" rIns="0" bIns="0" anchor="t">
            <a:spAutoFit/>
          </a:bodyPr>
          <a:lstStyle/>
          <a:p>
            <a:r>
              <a:rPr lang="en-US">
                <a:latin typeface="Montserrat SemiBold"/>
              </a:rPr>
              <a:t>Hiding Proctor Groups</a:t>
            </a:r>
            <a:endParaRPr lang="en-US"/>
          </a:p>
        </p:txBody>
      </p:sp>
      <p:sp>
        <p:nvSpPr>
          <p:cNvPr id="13" name="Text Placeholder 12">
            <a:extLst>
              <a:ext uri="{FF2B5EF4-FFF2-40B4-BE49-F238E27FC236}">
                <a16:creationId xmlns:a16="http://schemas.microsoft.com/office/drawing/2014/main" id="{FEEDAF9E-ADDC-6A77-13DA-2DA2ECF6EB25}"/>
              </a:ext>
            </a:extLst>
          </p:cNvPr>
          <p:cNvSpPr>
            <a:spLocks noGrp="1"/>
          </p:cNvSpPr>
          <p:nvPr>
            <p:ph type="body" sz="quarter" idx="18"/>
          </p:nvPr>
        </p:nvSpPr>
        <p:spPr/>
        <p:txBody>
          <a:bodyPr lIns="0" tIns="45720" rIns="91440" bIns="45720" anchor="t"/>
          <a:lstStyle/>
          <a:p>
            <a:r>
              <a:rPr lang="en-US" dirty="0">
                <a:latin typeface="Montserrat"/>
              </a:rPr>
              <a:t>Ability to hide inactive Proctor Groups.</a:t>
            </a:r>
          </a:p>
          <a:p>
            <a:endParaRPr lang="en-US" dirty="0"/>
          </a:p>
        </p:txBody>
      </p:sp>
      <p:pic>
        <p:nvPicPr>
          <p:cNvPr id="2" name="Content Placeholder 1">
            <a:extLst>
              <a:ext uri="{FF2B5EF4-FFF2-40B4-BE49-F238E27FC236}">
                <a16:creationId xmlns:a16="http://schemas.microsoft.com/office/drawing/2014/main" id="{310CC2AF-46EC-0122-C00B-93A7BDDBAEEA}"/>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595951" y="2593369"/>
            <a:ext cx="10945013" cy="1700315"/>
          </a:xfrm>
          <a:prstGeom prst="rect">
            <a:avLst/>
          </a:prstGeom>
        </p:spPr>
      </p:pic>
      <p:pic>
        <p:nvPicPr>
          <p:cNvPr id="3" name="Graphic 2">
            <a:extLst>
              <a:ext uri="{FF2B5EF4-FFF2-40B4-BE49-F238E27FC236}">
                <a16:creationId xmlns:a16="http://schemas.microsoft.com/office/drawing/2014/main" id="{BD6479D5-66FD-6088-1BC8-736A64F9123D}"/>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16793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8A556-E0B4-0F6B-8C64-24CDC60A493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D552301-DE45-3E31-CDEB-12E229C620D5}"/>
              </a:ext>
            </a:extLst>
          </p:cNvPr>
          <p:cNvSpPr>
            <a:spLocks noGrp="1"/>
          </p:cNvSpPr>
          <p:nvPr>
            <p:ph type="body" sz="quarter" idx="15"/>
          </p:nvPr>
        </p:nvSpPr>
        <p:spPr/>
        <p:txBody>
          <a:bodyPr lIns="0" tIns="45720" rIns="91440" bIns="45720" anchor="t"/>
          <a:lstStyle/>
          <a:p>
            <a:r>
              <a:rPr lang="en-US" dirty="0">
                <a:latin typeface="Montserrat"/>
              </a:rPr>
              <a:t>Proctor Group Reminders</a:t>
            </a:r>
            <a:endParaRPr lang="en-US" dirty="0"/>
          </a:p>
        </p:txBody>
      </p:sp>
      <p:sp>
        <p:nvSpPr>
          <p:cNvPr id="10" name="Title 9">
            <a:extLst>
              <a:ext uri="{FF2B5EF4-FFF2-40B4-BE49-F238E27FC236}">
                <a16:creationId xmlns:a16="http://schemas.microsoft.com/office/drawing/2014/main" id="{BDB74C68-3FF6-78D5-983C-E1B5A7209DB5}"/>
              </a:ext>
            </a:extLst>
          </p:cNvPr>
          <p:cNvSpPr>
            <a:spLocks noGrp="1"/>
          </p:cNvSpPr>
          <p:nvPr>
            <p:ph type="title"/>
          </p:nvPr>
        </p:nvSpPr>
        <p:spPr/>
        <p:txBody>
          <a:bodyPr wrap="square" lIns="0" tIns="0" rIns="0" bIns="0" anchor="t">
            <a:spAutoFit/>
          </a:bodyPr>
          <a:lstStyle/>
          <a:p>
            <a:r>
              <a:rPr lang="en-US">
                <a:latin typeface="Montserrat SemiBold"/>
              </a:rPr>
              <a:t>Proctor Group Button</a:t>
            </a:r>
            <a:endParaRPr lang="en-US"/>
          </a:p>
        </p:txBody>
      </p:sp>
      <p:sp>
        <p:nvSpPr>
          <p:cNvPr id="13" name="Text Placeholder 12">
            <a:extLst>
              <a:ext uri="{FF2B5EF4-FFF2-40B4-BE49-F238E27FC236}">
                <a16:creationId xmlns:a16="http://schemas.microsoft.com/office/drawing/2014/main" id="{0E2453C8-4475-646D-2490-39018EA18460}"/>
              </a:ext>
            </a:extLst>
          </p:cNvPr>
          <p:cNvSpPr>
            <a:spLocks noGrp="1"/>
          </p:cNvSpPr>
          <p:nvPr>
            <p:ph type="body" sz="quarter" idx="18"/>
          </p:nvPr>
        </p:nvSpPr>
        <p:spPr/>
        <p:txBody>
          <a:bodyPr lIns="0" tIns="45720" rIns="91440" bIns="45720" anchor="t"/>
          <a:lstStyle/>
          <a:p>
            <a:r>
              <a:rPr lang="en-US">
                <a:latin typeface="Montserrat"/>
              </a:rPr>
              <a:t>Edit Proctor Group button and Test Code indicator moved on Student's page under Proctor Groups</a:t>
            </a: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7" name="Graphic 6">
            <a:extLst>
              <a:ext uri="{FF2B5EF4-FFF2-40B4-BE49-F238E27FC236}">
                <a16:creationId xmlns:a16="http://schemas.microsoft.com/office/drawing/2014/main" id="{EB25BCAB-D77E-6F4F-9877-0C56CCAC7EA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63300" y="5507038"/>
            <a:ext cx="914400" cy="914400"/>
          </a:xfrm>
          <a:prstGeom prst="rect">
            <a:avLst/>
          </a:prstGeom>
        </p:spPr>
      </p:pic>
      <p:pic>
        <p:nvPicPr>
          <p:cNvPr id="5" name="Content Placeholder 4">
            <a:extLst>
              <a:ext uri="{FF2B5EF4-FFF2-40B4-BE49-F238E27FC236}">
                <a16:creationId xmlns:a16="http://schemas.microsoft.com/office/drawing/2014/main" id="{5D4E85BB-4532-6724-2337-23CC8F28F3E9}"/>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783187" y="2297048"/>
            <a:ext cx="10374965" cy="2717925"/>
          </a:xfrm>
          <a:prstGeom prst="rect">
            <a:avLst/>
          </a:prstGeom>
        </p:spPr>
      </p:pic>
    </p:spTree>
    <p:extLst>
      <p:ext uri="{BB962C8B-B14F-4D97-AF65-F5344CB8AC3E}">
        <p14:creationId xmlns:p14="http://schemas.microsoft.com/office/powerpoint/2010/main" val="627767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B81E1-1325-69D1-FC1B-60D4F5B06BF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1271C59-D072-9436-A457-F5ABD4080646}"/>
              </a:ext>
            </a:extLst>
          </p:cNvPr>
          <p:cNvSpPr>
            <a:spLocks noGrp="1"/>
          </p:cNvSpPr>
          <p:nvPr>
            <p:ph type="body" sz="quarter" idx="15"/>
          </p:nvPr>
        </p:nvSpPr>
        <p:spPr/>
        <p:txBody>
          <a:bodyPr lIns="0" tIns="45720" rIns="91440" bIns="45720" anchor="t"/>
          <a:lstStyle/>
          <a:p>
            <a:r>
              <a:rPr lang="en-US" dirty="0">
                <a:latin typeface="Montserrat"/>
              </a:rPr>
              <a:t>Proctor Group Reminders</a:t>
            </a:r>
            <a:endParaRPr lang="en-US" sz="1600" dirty="0"/>
          </a:p>
        </p:txBody>
      </p:sp>
      <p:sp>
        <p:nvSpPr>
          <p:cNvPr id="10" name="Title 9">
            <a:extLst>
              <a:ext uri="{FF2B5EF4-FFF2-40B4-BE49-F238E27FC236}">
                <a16:creationId xmlns:a16="http://schemas.microsoft.com/office/drawing/2014/main" id="{EB606DC3-95B4-5BE9-B9AD-AD24E52721C3}"/>
              </a:ext>
            </a:extLst>
          </p:cNvPr>
          <p:cNvSpPr>
            <a:spLocks noGrp="1"/>
          </p:cNvSpPr>
          <p:nvPr>
            <p:ph type="title"/>
          </p:nvPr>
        </p:nvSpPr>
        <p:spPr/>
        <p:txBody>
          <a:bodyPr wrap="square" lIns="0" tIns="0" rIns="0" bIns="0" anchor="t">
            <a:spAutoFit/>
          </a:bodyPr>
          <a:lstStyle/>
          <a:p>
            <a:r>
              <a:rPr lang="en-US">
                <a:latin typeface="Montserrat SemiBold"/>
              </a:rPr>
              <a:t>Moving Students Forward</a:t>
            </a:r>
            <a:endParaRPr lang="en-US"/>
          </a:p>
        </p:txBody>
      </p:sp>
      <p:sp>
        <p:nvSpPr>
          <p:cNvPr id="13" name="Text Placeholder 12">
            <a:extLst>
              <a:ext uri="{FF2B5EF4-FFF2-40B4-BE49-F238E27FC236}">
                <a16:creationId xmlns:a16="http://schemas.microsoft.com/office/drawing/2014/main" id="{B60BBC0A-B26B-7A1F-B617-9F3E032E0395}"/>
              </a:ext>
            </a:extLst>
          </p:cNvPr>
          <p:cNvSpPr>
            <a:spLocks noGrp="1"/>
          </p:cNvSpPr>
          <p:nvPr>
            <p:ph type="body" sz="quarter" idx="18"/>
          </p:nvPr>
        </p:nvSpPr>
        <p:spPr/>
        <p:txBody>
          <a:bodyPr lIns="0" tIns="45720" rIns="91440" bIns="45720" anchor="t"/>
          <a:lstStyle/>
          <a:p>
            <a:r>
              <a:rPr lang="en-US">
                <a:latin typeface="Montserrat"/>
              </a:rPr>
              <a:t>Ability to select students to move forward in a proctor group instead of all or one at a time.</a:t>
            </a:r>
          </a:p>
          <a:p>
            <a:pPr marL="285750" indent="-285750">
              <a:buFont typeface="Arial"/>
              <a:buChar char="•"/>
            </a:pPr>
            <a:r>
              <a:rPr lang="en-US">
                <a:latin typeface="Montserrat"/>
              </a:rPr>
              <a:t>There are now boxes next to the students within a proctor group that allows you to select only the students you would like to move to a section or submit section. </a:t>
            </a:r>
          </a:p>
          <a:p>
            <a:endParaRPr lang="en-US"/>
          </a:p>
        </p:txBody>
      </p:sp>
      <p:pic>
        <p:nvPicPr>
          <p:cNvPr id="6" name="Content Placeholder 5">
            <a:extLst>
              <a:ext uri="{FF2B5EF4-FFF2-40B4-BE49-F238E27FC236}">
                <a16:creationId xmlns:a16="http://schemas.microsoft.com/office/drawing/2014/main" id="{3A339B1D-7348-F6AC-8E5A-CD009CC64836}"/>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857044" y="2888601"/>
            <a:ext cx="8121727" cy="2176505"/>
          </a:xfrm>
          <a:prstGeom prst="rect">
            <a:avLst/>
          </a:prstGeom>
        </p:spPr>
      </p:pic>
      <p:pic>
        <p:nvPicPr>
          <p:cNvPr id="7" name="Picture 6">
            <a:extLst>
              <a:ext uri="{FF2B5EF4-FFF2-40B4-BE49-F238E27FC236}">
                <a16:creationId xmlns:a16="http://schemas.microsoft.com/office/drawing/2014/main" id="{3B999116-73A5-EE71-356F-6388054B1A9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91099" y="3336758"/>
            <a:ext cx="1809750" cy="1066800"/>
          </a:xfrm>
          <a:prstGeom prst="rect">
            <a:avLst/>
          </a:prstGeom>
        </p:spPr>
      </p:pic>
      <p:pic>
        <p:nvPicPr>
          <p:cNvPr id="3" name="Graphic 2">
            <a:extLst>
              <a:ext uri="{FF2B5EF4-FFF2-40B4-BE49-F238E27FC236}">
                <a16:creationId xmlns:a16="http://schemas.microsoft.com/office/drawing/2014/main" id="{1AE664F5-0344-DA14-B5EC-9771D696DFD1}"/>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98214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463B46-27AB-3F3E-E2C1-6531E6AF2054}"/>
              </a:ext>
            </a:extLst>
          </p:cNvPr>
          <p:cNvSpPr>
            <a:spLocks noGrp="1"/>
          </p:cNvSpPr>
          <p:nvPr>
            <p:ph type="body" sz="quarter" idx="15"/>
          </p:nvPr>
        </p:nvSpPr>
        <p:spPr/>
        <p:txBody>
          <a:bodyPr/>
          <a:lstStyle/>
          <a:p>
            <a:r>
              <a:rPr lang="en-US" dirty="0">
                <a:latin typeface="Montserrat"/>
              </a:rPr>
              <a:t>Proctor Group Reminders</a:t>
            </a:r>
            <a:endParaRPr lang="en-US" dirty="0"/>
          </a:p>
          <a:p>
            <a:endParaRPr lang="en-US" dirty="0"/>
          </a:p>
        </p:txBody>
      </p:sp>
      <p:sp>
        <p:nvSpPr>
          <p:cNvPr id="3" name="Title 2">
            <a:extLst>
              <a:ext uri="{FF2B5EF4-FFF2-40B4-BE49-F238E27FC236}">
                <a16:creationId xmlns:a16="http://schemas.microsoft.com/office/drawing/2014/main" id="{AE2F67F3-8FB9-B4E0-544B-835BEF8BA9B6}"/>
              </a:ext>
            </a:extLst>
          </p:cNvPr>
          <p:cNvSpPr>
            <a:spLocks noGrp="1"/>
          </p:cNvSpPr>
          <p:nvPr>
            <p:ph type="title"/>
          </p:nvPr>
        </p:nvSpPr>
        <p:spPr/>
        <p:txBody>
          <a:bodyPr/>
          <a:lstStyle/>
          <a:p>
            <a:r>
              <a:rPr lang="en-US"/>
              <a:t>Administration Cheat Sheet</a:t>
            </a:r>
          </a:p>
        </p:txBody>
      </p:sp>
      <p:pic>
        <p:nvPicPr>
          <p:cNvPr id="7" name="Picture 6">
            <a:extLst>
              <a:ext uri="{FF2B5EF4-FFF2-40B4-BE49-F238E27FC236}">
                <a16:creationId xmlns:a16="http://schemas.microsoft.com/office/drawing/2014/main" id="{4AC2A50B-7F22-9C5A-75FD-2AF3B94A9D64}"/>
              </a:ext>
              <a:ext uri="{C183D7F6-B498-43B3-948B-1728B52AA6E4}">
                <adec:decorative xmlns:adec="http://schemas.microsoft.com/office/drawing/2017/decorative" val="1"/>
              </a:ext>
            </a:extLst>
          </p:cNvPr>
          <p:cNvPicPr>
            <a:picLocks noChangeAspect="1"/>
          </p:cNvPicPr>
          <p:nvPr/>
        </p:nvPicPr>
        <p:blipFill>
          <a:blip r:embed="rId2"/>
          <a:srcRect l="4440" t="3112" r="2724" b="13526"/>
          <a:stretch>
            <a:fillRect/>
          </a:stretch>
        </p:blipFill>
        <p:spPr>
          <a:xfrm>
            <a:off x="419652" y="2056254"/>
            <a:ext cx="5789763" cy="3544888"/>
          </a:xfrm>
          <a:prstGeom prst="rect">
            <a:avLst/>
          </a:prstGeom>
        </p:spPr>
      </p:pic>
      <p:sp>
        <p:nvSpPr>
          <p:cNvPr id="5" name="Content Placeholder 4">
            <a:extLst>
              <a:ext uri="{FF2B5EF4-FFF2-40B4-BE49-F238E27FC236}">
                <a16:creationId xmlns:a16="http://schemas.microsoft.com/office/drawing/2014/main" id="{ABA3383E-9E5E-9EEA-B9A1-79233664750F}"/>
              </a:ext>
            </a:extLst>
          </p:cNvPr>
          <p:cNvSpPr>
            <a:spLocks noGrp="1"/>
          </p:cNvSpPr>
          <p:nvPr>
            <p:ph type="body" sz="quarter" idx="17"/>
          </p:nvPr>
        </p:nvSpPr>
        <p:spPr/>
        <p:txBody>
          <a:bodyPr/>
          <a:lstStyle/>
          <a:p>
            <a:r>
              <a:rPr lang="en-US"/>
              <a:t>The </a:t>
            </a:r>
            <a:r>
              <a:rPr lang="en-US">
                <a:hlinkClick r:id="rId3"/>
              </a:rPr>
              <a:t>administration cheat sheet </a:t>
            </a:r>
            <a:r>
              <a:rPr lang="en-US"/>
              <a:t>is provided in the TCM for quick reference and posted on the MCAP portal.</a:t>
            </a:r>
          </a:p>
          <a:p>
            <a:endParaRPr lang="en-US"/>
          </a:p>
        </p:txBody>
      </p:sp>
    </p:spTree>
    <p:extLst>
      <p:ext uri="{BB962C8B-B14F-4D97-AF65-F5344CB8AC3E}">
        <p14:creationId xmlns:p14="http://schemas.microsoft.com/office/powerpoint/2010/main" val="328107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FE28F-3B76-EDED-C37C-73EBF33CE9D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E85796D-B24D-575F-A32D-20581187E9A8}"/>
              </a:ext>
            </a:extLst>
          </p:cNvPr>
          <p:cNvSpPr>
            <a:spLocks noGrp="1"/>
          </p:cNvSpPr>
          <p:nvPr>
            <p:ph type="body" sz="quarter" idx="15"/>
          </p:nvPr>
        </p:nvSpPr>
        <p:spPr/>
        <p:txBody>
          <a:bodyPr lIns="0" tIns="45720" rIns="91440" bIns="45720" anchor="t"/>
          <a:lstStyle/>
          <a:p>
            <a:r>
              <a:rPr lang="en-US" sz="1300" dirty="0">
                <a:latin typeface="Montserrat"/>
              </a:rPr>
              <a:t>Proctor Group Reminders</a:t>
            </a:r>
            <a:endParaRPr lang="en-US" dirty="0"/>
          </a:p>
        </p:txBody>
      </p:sp>
      <p:sp>
        <p:nvSpPr>
          <p:cNvPr id="10" name="Title 9">
            <a:extLst>
              <a:ext uri="{FF2B5EF4-FFF2-40B4-BE49-F238E27FC236}">
                <a16:creationId xmlns:a16="http://schemas.microsoft.com/office/drawing/2014/main" id="{30BDBE24-1D93-40D8-C578-97A2AF4DDD8B}"/>
              </a:ext>
            </a:extLst>
          </p:cNvPr>
          <p:cNvSpPr>
            <a:spLocks noGrp="1"/>
          </p:cNvSpPr>
          <p:nvPr>
            <p:ph type="title"/>
          </p:nvPr>
        </p:nvSpPr>
        <p:spPr/>
        <p:txBody>
          <a:bodyPr wrap="square" lIns="0" tIns="0" rIns="0" bIns="0" anchor="t">
            <a:spAutoFit/>
          </a:bodyPr>
          <a:lstStyle/>
          <a:p>
            <a:r>
              <a:rPr lang="en-US">
                <a:latin typeface="Montserrat SemiBold"/>
              </a:rPr>
              <a:t>Read Aloud </a:t>
            </a:r>
            <a:endParaRPr lang="en-US"/>
          </a:p>
        </p:txBody>
      </p:sp>
      <p:sp>
        <p:nvSpPr>
          <p:cNvPr id="13" name="Text Placeholder 12">
            <a:extLst>
              <a:ext uri="{FF2B5EF4-FFF2-40B4-BE49-F238E27FC236}">
                <a16:creationId xmlns:a16="http://schemas.microsoft.com/office/drawing/2014/main" id="{FD2BA273-DABE-E353-AA6E-6910DD491FEE}"/>
              </a:ext>
            </a:extLst>
          </p:cNvPr>
          <p:cNvSpPr>
            <a:spLocks noGrp="1"/>
          </p:cNvSpPr>
          <p:nvPr>
            <p:ph type="body" sz="quarter" idx="18"/>
          </p:nvPr>
        </p:nvSpPr>
        <p:spPr/>
        <p:txBody>
          <a:bodyPr lIns="0" tIns="45720" rIns="91440" bIns="45720" anchor="t"/>
          <a:lstStyle/>
          <a:p>
            <a:r>
              <a:rPr lang="en-US" sz="1700">
                <a:latin typeface="Montserrat"/>
              </a:rPr>
              <a:t>Read aloud Login information is now printable</a:t>
            </a:r>
          </a:p>
          <a:p>
            <a:endParaRPr lang="en-US" sz="1700">
              <a:solidFill>
                <a:srgbClr val="212121"/>
              </a:solidFill>
              <a:latin typeface="Montserrat"/>
            </a:endParaRPr>
          </a:p>
          <a:p>
            <a:endParaRPr lang="en-US" sz="1700">
              <a:solidFill>
                <a:srgbClr val="000000"/>
              </a:solidFill>
            </a:endParaRPr>
          </a:p>
        </p:txBody>
      </p:sp>
      <p:pic>
        <p:nvPicPr>
          <p:cNvPr id="2" name="Content Placeholder 1">
            <a:extLst>
              <a:ext uri="{FF2B5EF4-FFF2-40B4-BE49-F238E27FC236}">
                <a16:creationId xmlns:a16="http://schemas.microsoft.com/office/drawing/2014/main" id="{5F0F778A-79EF-9A0D-8DA5-9AB46E9A432A}"/>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588894" y="1986232"/>
            <a:ext cx="7785736" cy="2296820"/>
          </a:xfrm>
          <a:prstGeom prst="rect">
            <a:avLst/>
          </a:prstGeom>
        </p:spPr>
      </p:pic>
      <p:pic>
        <p:nvPicPr>
          <p:cNvPr id="4" name="Picture 3">
            <a:extLst>
              <a:ext uri="{FF2B5EF4-FFF2-40B4-BE49-F238E27FC236}">
                <a16:creationId xmlns:a16="http://schemas.microsoft.com/office/drawing/2014/main" id="{D35BDF5B-5E84-2C82-607A-9D08617F4AA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309561" y="3132723"/>
            <a:ext cx="4686300" cy="2457450"/>
          </a:xfrm>
          <a:prstGeom prst="rect">
            <a:avLst/>
          </a:prstGeom>
        </p:spPr>
      </p:pic>
      <p:pic>
        <p:nvPicPr>
          <p:cNvPr id="3" name="Graphic 2">
            <a:extLst>
              <a:ext uri="{FF2B5EF4-FFF2-40B4-BE49-F238E27FC236}">
                <a16:creationId xmlns:a16="http://schemas.microsoft.com/office/drawing/2014/main" id="{CEBBD212-6300-FC9B-957D-1393C20CA8E1}"/>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444901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3484C-5867-0A8F-ED08-0E46AF4F6DBB}"/>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4FE517F-A065-3C5F-93DA-6A4470324DBE}"/>
              </a:ext>
            </a:extLst>
          </p:cNvPr>
          <p:cNvSpPr>
            <a:spLocks noGrp="1"/>
          </p:cNvSpPr>
          <p:nvPr>
            <p:ph type="body" sz="quarter" idx="15"/>
          </p:nvPr>
        </p:nvSpPr>
        <p:spPr/>
        <p:txBody>
          <a:bodyPr lIns="0" tIns="45720" rIns="91440" bIns="45720" anchor="t"/>
          <a:lstStyle/>
          <a:p>
            <a:r>
              <a:rPr lang="en-US" dirty="0">
                <a:latin typeface="Montserrat"/>
              </a:rPr>
              <a:t>Proctor Group Reminders</a:t>
            </a:r>
            <a:endParaRPr lang="en-US" sz="1600" dirty="0"/>
          </a:p>
        </p:txBody>
      </p:sp>
      <p:sp>
        <p:nvSpPr>
          <p:cNvPr id="10" name="Title 9">
            <a:extLst>
              <a:ext uri="{FF2B5EF4-FFF2-40B4-BE49-F238E27FC236}">
                <a16:creationId xmlns:a16="http://schemas.microsoft.com/office/drawing/2014/main" id="{32B1C2E3-F86B-32E4-1B8B-11A06F5E0A88}"/>
              </a:ext>
            </a:extLst>
          </p:cNvPr>
          <p:cNvSpPr>
            <a:spLocks noGrp="1"/>
          </p:cNvSpPr>
          <p:nvPr>
            <p:ph type="title"/>
          </p:nvPr>
        </p:nvSpPr>
        <p:spPr/>
        <p:txBody>
          <a:bodyPr wrap="square" lIns="0" tIns="0" rIns="0" bIns="0" anchor="t">
            <a:spAutoFit/>
          </a:bodyPr>
          <a:lstStyle/>
          <a:p>
            <a:r>
              <a:rPr lang="en-US">
                <a:latin typeface="Montserrat SemiBold"/>
              </a:rPr>
              <a:t>Locking Proctor Groups</a:t>
            </a:r>
            <a:endParaRPr lang="en-US"/>
          </a:p>
        </p:txBody>
      </p:sp>
      <p:sp>
        <p:nvSpPr>
          <p:cNvPr id="13" name="Text Placeholder 12">
            <a:extLst>
              <a:ext uri="{FF2B5EF4-FFF2-40B4-BE49-F238E27FC236}">
                <a16:creationId xmlns:a16="http://schemas.microsoft.com/office/drawing/2014/main" id="{8149E57D-3003-019C-9E06-6715EB6BDBAA}"/>
              </a:ext>
            </a:extLst>
          </p:cNvPr>
          <p:cNvSpPr>
            <a:spLocks noGrp="1"/>
          </p:cNvSpPr>
          <p:nvPr>
            <p:ph type="body" sz="quarter" idx="18"/>
          </p:nvPr>
        </p:nvSpPr>
        <p:spPr/>
        <p:txBody>
          <a:bodyPr lIns="0" tIns="45720" rIns="91440" bIns="45720" anchor="t"/>
          <a:lstStyle/>
          <a:p>
            <a:pPr marL="285750" indent="-285750">
              <a:buFont typeface="Arial"/>
              <a:buChar char="•"/>
            </a:pPr>
            <a:r>
              <a:rPr lang="en-US">
                <a:latin typeface="Montserrat"/>
              </a:rPr>
              <a:t>When testing is not taking place, STCs &amp; LACs can lock proctor groups individually. Once this switch is toggled it will deactivate the proctor group until the proctor is ready to resume testing.</a:t>
            </a:r>
          </a:p>
        </p:txBody>
      </p:sp>
      <p:pic>
        <p:nvPicPr>
          <p:cNvPr id="2" name="Content Placeholder 1">
            <a:extLst>
              <a:ext uri="{FF2B5EF4-FFF2-40B4-BE49-F238E27FC236}">
                <a16:creationId xmlns:a16="http://schemas.microsoft.com/office/drawing/2014/main" id="{AF7DDE09-8B3C-F97E-8D71-59385E2E408B}"/>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719856" y="2830010"/>
            <a:ext cx="10395853" cy="1607232"/>
          </a:xfrm>
          <a:prstGeom prst="rect">
            <a:avLst/>
          </a:prstGeom>
        </p:spPr>
      </p:pic>
      <p:pic>
        <p:nvPicPr>
          <p:cNvPr id="4" name="Graphic 3">
            <a:extLst>
              <a:ext uri="{FF2B5EF4-FFF2-40B4-BE49-F238E27FC236}">
                <a16:creationId xmlns:a16="http://schemas.microsoft.com/office/drawing/2014/main" id="{6BA8593B-B415-8B36-F587-87DB93D6292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0938" y="5482457"/>
            <a:ext cx="914400" cy="914400"/>
          </a:xfrm>
          <a:prstGeom prst="rect">
            <a:avLst/>
          </a:prstGeom>
        </p:spPr>
      </p:pic>
    </p:spTree>
    <p:extLst>
      <p:ext uri="{BB962C8B-B14F-4D97-AF65-F5344CB8AC3E}">
        <p14:creationId xmlns:p14="http://schemas.microsoft.com/office/powerpoint/2010/main" val="977641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0F0C-38EF-A71F-84D3-5BCB4BAA9D3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76A38BCE-C413-21B0-5AED-0027E512B926}"/>
              </a:ext>
            </a:extLst>
          </p:cNvPr>
          <p:cNvSpPr>
            <a:spLocks noGrp="1"/>
          </p:cNvSpPr>
          <p:nvPr>
            <p:ph type="body" sz="quarter" idx="15"/>
          </p:nvPr>
        </p:nvSpPr>
        <p:spPr/>
        <p:txBody>
          <a:bodyPr lIns="0" tIns="45720" rIns="91440" bIns="45720" anchor="t"/>
          <a:lstStyle/>
          <a:p>
            <a:r>
              <a:rPr lang="en-US" dirty="0">
                <a:latin typeface="Montserrat"/>
              </a:rPr>
              <a:t>Proctor Group Reminders</a:t>
            </a:r>
            <a:endParaRPr lang="en-US" sz="1600" dirty="0"/>
          </a:p>
        </p:txBody>
      </p:sp>
      <p:sp>
        <p:nvSpPr>
          <p:cNvPr id="10" name="Title 9">
            <a:extLst>
              <a:ext uri="{FF2B5EF4-FFF2-40B4-BE49-F238E27FC236}">
                <a16:creationId xmlns:a16="http://schemas.microsoft.com/office/drawing/2014/main" id="{D82BBCBA-9895-E834-CE90-DD770907B761}"/>
              </a:ext>
            </a:extLst>
          </p:cNvPr>
          <p:cNvSpPr>
            <a:spLocks noGrp="1"/>
          </p:cNvSpPr>
          <p:nvPr>
            <p:ph type="title"/>
          </p:nvPr>
        </p:nvSpPr>
        <p:spPr/>
        <p:txBody>
          <a:bodyPr wrap="square" lIns="0" tIns="0" rIns="0" bIns="0" anchor="t">
            <a:spAutoFit/>
          </a:bodyPr>
          <a:lstStyle/>
          <a:p>
            <a:r>
              <a:rPr lang="en-US">
                <a:latin typeface="Montserrat SemiBold"/>
              </a:rPr>
              <a:t>Locking Proctor Groups (Student)</a:t>
            </a:r>
            <a:endParaRPr lang="en-US"/>
          </a:p>
        </p:txBody>
      </p:sp>
      <p:sp>
        <p:nvSpPr>
          <p:cNvPr id="13" name="Text Placeholder 12">
            <a:extLst>
              <a:ext uri="{FF2B5EF4-FFF2-40B4-BE49-F238E27FC236}">
                <a16:creationId xmlns:a16="http://schemas.microsoft.com/office/drawing/2014/main" id="{DE56CDD0-EA4F-1F6D-F6E9-E9BE58560316}"/>
              </a:ext>
            </a:extLst>
          </p:cNvPr>
          <p:cNvSpPr>
            <a:spLocks noGrp="1"/>
          </p:cNvSpPr>
          <p:nvPr>
            <p:ph type="body" sz="quarter" idx="18"/>
          </p:nvPr>
        </p:nvSpPr>
        <p:spPr/>
        <p:txBody>
          <a:bodyPr lIns="0" tIns="45720" rIns="91440" bIns="45720" anchor="t"/>
          <a:lstStyle/>
          <a:p>
            <a:pPr marL="285750" indent="-285750">
              <a:buFont typeface="Arial"/>
              <a:buChar char="•"/>
            </a:pPr>
            <a:r>
              <a:rPr lang="en-US">
                <a:latin typeface="Montserrat"/>
              </a:rPr>
              <a:t>If a student tries to log in it will tell the student that the test session is no longer active. If the proctor group is then set to active it will now work fine.</a:t>
            </a:r>
            <a:endParaRPr lang="en-US"/>
          </a:p>
          <a:p>
            <a:endParaRPr lang="en-US"/>
          </a:p>
        </p:txBody>
      </p:sp>
      <p:pic>
        <p:nvPicPr>
          <p:cNvPr id="6" name="Content Placeholder 5">
            <a:extLst>
              <a:ext uri="{FF2B5EF4-FFF2-40B4-BE49-F238E27FC236}">
                <a16:creationId xmlns:a16="http://schemas.microsoft.com/office/drawing/2014/main" id="{0529E30F-FE11-D4E8-1D2D-EBAAFFF4E818}"/>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3624851" y="2256943"/>
            <a:ext cx="4200350" cy="3680450"/>
          </a:xfrm>
          <a:prstGeom prst="rect">
            <a:avLst/>
          </a:prstGeom>
        </p:spPr>
      </p:pic>
      <p:pic>
        <p:nvPicPr>
          <p:cNvPr id="4" name="Graphic 3">
            <a:extLst>
              <a:ext uri="{FF2B5EF4-FFF2-40B4-BE49-F238E27FC236}">
                <a16:creationId xmlns:a16="http://schemas.microsoft.com/office/drawing/2014/main" id="{1C950399-B436-BF67-55D0-3CF331B6D47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0938" y="5482457"/>
            <a:ext cx="914400" cy="914400"/>
          </a:xfrm>
          <a:prstGeom prst="rect">
            <a:avLst/>
          </a:prstGeom>
        </p:spPr>
      </p:pic>
    </p:spTree>
    <p:extLst>
      <p:ext uri="{BB962C8B-B14F-4D97-AF65-F5344CB8AC3E}">
        <p14:creationId xmlns:p14="http://schemas.microsoft.com/office/powerpoint/2010/main" val="397669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F6799-E5EB-E123-853E-2519C0093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2E4CDC-38F5-BF29-D2F8-A0AA854859F9}"/>
              </a:ext>
            </a:extLst>
          </p:cNvPr>
          <p:cNvSpPr>
            <a:spLocks noGrp="1"/>
          </p:cNvSpPr>
          <p:nvPr>
            <p:ph type="title"/>
          </p:nvPr>
        </p:nvSpPr>
        <p:spPr>
          <a:xfrm>
            <a:off x="643064" y="2183544"/>
            <a:ext cx="6885496" cy="488536"/>
          </a:xfrm>
        </p:spPr>
        <p:txBody>
          <a:bodyPr/>
          <a:lstStyle/>
          <a:p>
            <a:r>
              <a:rPr lang="en-US" sz="2000"/>
              <a:t>ADAM – Administration</a:t>
            </a:r>
          </a:p>
        </p:txBody>
      </p:sp>
      <p:sp>
        <p:nvSpPr>
          <p:cNvPr id="3" name="Text Placeholder 2">
            <a:extLst>
              <a:ext uri="{FF2B5EF4-FFF2-40B4-BE49-F238E27FC236}">
                <a16:creationId xmlns:a16="http://schemas.microsoft.com/office/drawing/2014/main" id="{7BD3AB59-21F3-DA02-A242-304DAF917224}"/>
              </a:ext>
            </a:extLst>
          </p:cNvPr>
          <p:cNvSpPr>
            <a:spLocks noGrp="1"/>
          </p:cNvSpPr>
          <p:nvPr>
            <p:ph type="body" sz="quarter" idx="13"/>
          </p:nvPr>
        </p:nvSpPr>
        <p:spPr>
          <a:xfrm>
            <a:off x="642938" y="3209925"/>
            <a:ext cx="10909300" cy="2811405"/>
          </a:xfrm>
        </p:spPr>
        <p:txBody>
          <a:bodyPr lIns="0" tIns="45720" rIns="91440" bIns="45720" anchor="t"/>
          <a:lstStyle/>
          <a:p>
            <a:r>
              <a:rPr lang="en-US" sz="2000" dirty="0">
                <a:latin typeface="Montserrat SemiBold"/>
              </a:rPr>
              <a:t>Print Cards</a:t>
            </a:r>
            <a:endParaRPr lang="en-US" sz="2000" dirty="0"/>
          </a:p>
          <a:p>
            <a:r>
              <a:rPr lang="en-US" sz="2000" dirty="0">
                <a:latin typeface="Montserrat SemiBold"/>
              </a:rPr>
              <a:t>Accountability Codes</a:t>
            </a:r>
            <a:endParaRPr lang="en-US" sz="2000" dirty="0"/>
          </a:p>
          <a:p>
            <a:endParaRPr lang="en-US" sz="2000" dirty="0"/>
          </a:p>
        </p:txBody>
      </p:sp>
    </p:spTree>
    <p:extLst>
      <p:ext uri="{BB962C8B-B14F-4D97-AF65-F5344CB8AC3E}">
        <p14:creationId xmlns:p14="http://schemas.microsoft.com/office/powerpoint/2010/main" val="34614712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7138EDD-D42A-367B-EC19-F5930FE9EFF3}"/>
              </a:ext>
            </a:extLst>
          </p:cNvPr>
          <p:cNvSpPr>
            <a:spLocks noGrp="1"/>
          </p:cNvSpPr>
          <p:nvPr>
            <p:ph type="body" sz="quarter" idx="15"/>
          </p:nvPr>
        </p:nvSpPr>
        <p:spPr/>
        <p:txBody>
          <a:bodyPr/>
          <a:lstStyle/>
          <a:p>
            <a:r>
              <a:rPr lang="en-US"/>
              <a:t>ADAM – Administration</a:t>
            </a:r>
          </a:p>
        </p:txBody>
      </p:sp>
      <p:sp>
        <p:nvSpPr>
          <p:cNvPr id="4" name="Title 3">
            <a:extLst>
              <a:ext uri="{FF2B5EF4-FFF2-40B4-BE49-F238E27FC236}">
                <a16:creationId xmlns:a16="http://schemas.microsoft.com/office/drawing/2014/main" id="{42562507-05E1-8F6C-6530-856C3315E2CB}"/>
              </a:ext>
            </a:extLst>
          </p:cNvPr>
          <p:cNvSpPr>
            <a:spLocks noGrp="1"/>
          </p:cNvSpPr>
          <p:nvPr>
            <p:ph type="title"/>
          </p:nvPr>
        </p:nvSpPr>
        <p:spPr/>
        <p:txBody>
          <a:bodyPr/>
          <a:lstStyle/>
          <a:p>
            <a:r>
              <a:rPr lang="en-US"/>
              <a:t>Administration – Secured Testing</a:t>
            </a:r>
          </a:p>
        </p:txBody>
      </p:sp>
      <p:pic>
        <p:nvPicPr>
          <p:cNvPr id="11" name="Picture 10" descr="The following test materials are secure:&#10;* Student print cards and Seal Codes.&#10;* Reference sheets written on by students.&#10;* Scratch paper written on by students.&#10;* Human Reader scripts for Mathematics (if applicable)&#10;* Braille Book (for student using Screen Reader)&#10;&#10;The following test materials are secure:&#10;* Test books&#10;* Answer documents (grades 4-high school for ELA and Mathematics only)&#10;* Large Print test book&#10;* Braille test book and braille notes&#10;* Scratch paper written on by students&#10;* Human Reader scripts for Mathematics (if applicable)">
            <a:extLst>
              <a:ext uri="{FF2B5EF4-FFF2-40B4-BE49-F238E27FC236}">
                <a16:creationId xmlns:a16="http://schemas.microsoft.com/office/drawing/2014/main" id="{0EF9693B-9CAA-3BE4-CBB0-1FEA3E4C9583}"/>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571500" y="1463350"/>
            <a:ext cx="7796323" cy="3382748"/>
          </a:xfrm>
          <a:prstGeom prst="rect">
            <a:avLst/>
          </a:prstGeom>
        </p:spPr>
      </p:pic>
      <p:sp>
        <p:nvSpPr>
          <p:cNvPr id="15" name="TextBox 14">
            <a:extLst>
              <a:ext uri="{FF2B5EF4-FFF2-40B4-BE49-F238E27FC236}">
                <a16:creationId xmlns:a16="http://schemas.microsoft.com/office/drawing/2014/main" id="{9519B32B-8AB6-749D-0502-7A0D3AE19E6B}"/>
              </a:ext>
            </a:extLst>
          </p:cNvPr>
          <p:cNvSpPr txBox="1"/>
          <p:nvPr/>
        </p:nvSpPr>
        <p:spPr>
          <a:xfrm>
            <a:off x="571500" y="5306946"/>
            <a:ext cx="10869133" cy="369332"/>
          </a:xfrm>
          <a:prstGeom prst="rect">
            <a:avLst/>
          </a:prstGeom>
          <a:noFill/>
        </p:spPr>
        <p:txBody>
          <a:bodyPr wrap="square">
            <a:spAutoFit/>
          </a:bodyPr>
          <a:lstStyle/>
          <a:p>
            <a:r>
              <a:rPr lang="en-US" sz="1800" b="1" i="0" u="none" strike="noStrike" baseline="0" dirty="0">
                <a:solidFill>
                  <a:schemeClr val="tx2"/>
                </a:solidFill>
                <a:latin typeface="Montserrat" panose="00000500000000000000" pitchFamily="2" charset="0"/>
              </a:rPr>
              <a:t>*Provide only one Seal Code at a time as directed in the computer-based test script.</a:t>
            </a:r>
            <a:endParaRPr lang="en-US" sz="1800" b="1" dirty="0">
              <a:solidFill>
                <a:schemeClr val="tx2"/>
              </a:solidFill>
              <a:latin typeface="Montserrat" panose="00000500000000000000" pitchFamily="2" charset="0"/>
            </a:endParaRPr>
          </a:p>
        </p:txBody>
      </p:sp>
      <p:sp>
        <p:nvSpPr>
          <p:cNvPr id="6" name="Content Placeholder 5">
            <a:extLst>
              <a:ext uri="{FF2B5EF4-FFF2-40B4-BE49-F238E27FC236}">
                <a16:creationId xmlns:a16="http://schemas.microsoft.com/office/drawing/2014/main" id="{CC00F74E-187E-0375-AFD0-266284A7A1DC}"/>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37140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C2416-8E12-DA65-9447-EAF0E0B561E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45AD010-CDF4-4073-BF13-4A2D8B2EF59E}"/>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ADDFE8A6-719A-FF62-D446-0E0C9FA7BB4A}"/>
              </a:ext>
            </a:extLst>
          </p:cNvPr>
          <p:cNvSpPr>
            <a:spLocks noGrp="1"/>
          </p:cNvSpPr>
          <p:nvPr>
            <p:ph type="title"/>
          </p:nvPr>
        </p:nvSpPr>
        <p:spPr/>
        <p:txBody>
          <a:bodyPr wrap="square" lIns="0" tIns="0" rIns="0" bIns="0" anchor="t">
            <a:spAutoFit/>
          </a:bodyPr>
          <a:lstStyle/>
          <a:p>
            <a:r>
              <a:rPr lang="en-US">
                <a:latin typeface="Montserrat SemiBold"/>
              </a:rPr>
              <a:t>Print Cards</a:t>
            </a:r>
            <a:endParaRPr lang="en-US"/>
          </a:p>
        </p:txBody>
      </p:sp>
      <p:sp>
        <p:nvSpPr>
          <p:cNvPr id="13" name="Text Placeholder 12">
            <a:extLst>
              <a:ext uri="{FF2B5EF4-FFF2-40B4-BE49-F238E27FC236}">
                <a16:creationId xmlns:a16="http://schemas.microsoft.com/office/drawing/2014/main" id="{22D67F9D-3516-DBFD-415B-8013EC1DC001}"/>
              </a:ext>
            </a:extLst>
          </p:cNvPr>
          <p:cNvSpPr>
            <a:spLocks noGrp="1"/>
          </p:cNvSpPr>
          <p:nvPr>
            <p:ph type="body" sz="quarter" idx="18"/>
          </p:nvPr>
        </p:nvSpPr>
        <p:spPr/>
        <p:txBody>
          <a:bodyPr lIns="0" tIns="45720" rIns="91440" bIns="45720" anchor="t"/>
          <a:lstStyle/>
          <a:p>
            <a:r>
              <a:rPr lang="en-US" sz="1700" b="1">
                <a:latin typeface="Montserrat"/>
              </a:rPr>
              <a:t>Updates to Print Card </a:t>
            </a:r>
          </a:p>
          <a:p>
            <a:r>
              <a:rPr lang="en-US" sz="1700">
                <a:latin typeface="Montserrat"/>
              </a:rPr>
              <a:t>Seal Codes added to proctor roster page</a:t>
            </a:r>
            <a:endParaRPr lang="en-US" sz="1700">
              <a:solidFill>
                <a:srgbClr val="015391"/>
              </a:solidFill>
              <a:latin typeface="Montserrat"/>
            </a:endParaRPr>
          </a:p>
          <a:p>
            <a:r>
              <a:rPr lang="en-US" sz="1700">
                <a:latin typeface="Montserrat"/>
              </a:rPr>
              <a:t>Proctor Print Card Screen - Default to Wrapping Accommodations on Roster </a:t>
            </a:r>
            <a:endParaRPr lang="en-US"/>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5" name="Content Placeholder 4">
            <a:extLst>
              <a:ext uri="{FF2B5EF4-FFF2-40B4-BE49-F238E27FC236}">
                <a16:creationId xmlns:a16="http://schemas.microsoft.com/office/drawing/2014/main" id="{6F32ABB1-CBF5-4DC7-40E9-CC134C608154}"/>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592266" y="2903039"/>
            <a:ext cx="4520136" cy="2443661"/>
          </a:xfrm>
          <a:prstGeom prst="rect">
            <a:avLst/>
          </a:prstGeom>
        </p:spPr>
      </p:pic>
      <p:sp>
        <p:nvSpPr>
          <p:cNvPr id="8" name="Multiplication Sign 7">
            <a:extLst>
              <a:ext uri="{FF2B5EF4-FFF2-40B4-BE49-F238E27FC236}">
                <a16:creationId xmlns:a16="http://schemas.microsoft.com/office/drawing/2014/main" id="{7BFD7953-D090-5607-92A8-85BC59544E6B}"/>
              </a:ext>
              <a:ext uri="{C183D7F6-B498-43B3-948B-1728B52AA6E4}">
                <adec:decorative xmlns:adec="http://schemas.microsoft.com/office/drawing/2017/decorative" val="1"/>
              </a:ext>
            </a:extLst>
          </p:cNvPr>
          <p:cNvSpPr/>
          <p:nvPr/>
        </p:nvSpPr>
        <p:spPr>
          <a:xfrm>
            <a:off x="2880360" y="3943350"/>
            <a:ext cx="1988820" cy="525780"/>
          </a:xfrm>
          <a:prstGeom prst="mathMultiply">
            <a:avLst>
              <a:gd name="adj1" fmla="val 2569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1AA8CC1C-0E5F-A353-BB7C-A3BAC1B5B7BA}"/>
              </a:ext>
              <a:ext uri="{C183D7F6-B498-43B3-948B-1728B52AA6E4}">
                <adec:decorative xmlns:adec="http://schemas.microsoft.com/office/drawing/2017/decorative" val="1"/>
              </a:ext>
            </a:extLst>
          </p:cNvPr>
          <p:cNvSpPr/>
          <p:nvPr/>
        </p:nvSpPr>
        <p:spPr>
          <a:xfrm>
            <a:off x="5112402" y="4572000"/>
            <a:ext cx="1574148" cy="2171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5">
            <a:extLst>
              <a:ext uri="{FF2B5EF4-FFF2-40B4-BE49-F238E27FC236}">
                <a16:creationId xmlns:a16="http://schemas.microsoft.com/office/drawing/2014/main" id="{197E3683-C991-3D75-8C23-F8D7AB1B5C2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64108" y="2820807"/>
            <a:ext cx="4191670" cy="2686231"/>
          </a:xfrm>
          <a:prstGeom prst="rect">
            <a:avLst/>
          </a:prstGeom>
        </p:spPr>
      </p:pic>
      <p:pic>
        <p:nvPicPr>
          <p:cNvPr id="7" name="Graphic 6">
            <a:extLst>
              <a:ext uri="{FF2B5EF4-FFF2-40B4-BE49-F238E27FC236}">
                <a16:creationId xmlns:a16="http://schemas.microsoft.com/office/drawing/2014/main" id="{222426A7-1560-1BAB-97D7-4B76CBAA43A5}"/>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63300" y="5507038"/>
            <a:ext cx="914400" cy="914400"/>
          </a:xfrm>
          <a:prstGeom prst="rect">
            <a:avLst/>
          </a:prstGeom>
        </p:spPr>
      </p:pic>
    </p:spTree>
    <p:extLst>
      <p:ext uri="{BB962C8B-B14F-4D97-AF65-F5344CB8AC3E}">
        <p14:creationId xmlns:p14="http://schemas.microsoft.com/office/powerpoint/2010/main" val="237560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606B6-C215-B704-96C1-906BA24594C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9BB824D-AB58-BCFA-9965-54D6A8CBB814}"/>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8B7DCC9C-D2A1-08D2-BD33-2837A6FDA58E}"/>
              </a:ext>
            </a:extLst>
          </p:cNvPr>
          <p:cNvSpPr>
            <a:spLocks noGrp="1"/>
          </p:cNvSpPr>
          <p:nvPr>
            <p:ph type="title"/>
          </p:nvPr>
        </p:nvSpPr>
        <p:spPr/>
        <p:txBody>
          <a:bodyPr wrap="square" lIns="0" tIns="0" rIns="0" bIns="0" anchor="t">
            <a:spAutoFit/>
          </a:bodyPr>
          <a:lstStyle/>
          <a:p>
            <a:r>
              <a:rPr lang="en-US">
                <a:latin typeface="Montserrat SemiBold"/>
              </a:rPr>
              <a:t>Print Cards</a:t>
            </a:r>
            <a:endParaRPr lang="en-US"/>
          </a:p>
        </p:txBody>
      </p:sp>
      <p:pic>
        <p:nvPicPr>
          <p:cNvPr id="2" name="Content Placeholder 1">
            <a:extLst>
              <a:ext uri="{FF2B5EF4-FFF2-40B4-BE49-F238E27FC236}">
                <a16:creationId xmlns:a16="http://schemas.microsoft.com/office/drawing/2014/main" id="{D1B551DB-1AF6-FD07-E9ED-4F2788F08A8B}"/>
              </a:ext>
              <a:ext uri="{C183D7F6-B498-43B3-948B-1728B52AA6E4}">
                <adec:decorative xmlns:adec="http://schemas.microsoft.com/office/drawing/2017/decorative" val="1"/>
              </a:ext>
            </a:extLst>
          </p:cNvPr>
          <p:cNvPicPr>
            <a:picLocks noGrp="1" noChangeAspect="1"/>
          </p:cNvPicPr>
          <p:nvPr>
            <p:ph sz="quarter" idx="17"/>
          </p:nvPr>
        </p:nvPicPr>
        <p:blipFill>
          <a:blip r:embed="rId3"/>
          <a:srcRect r="41747"/>
          <a:stretch>
            <a:fillRect/>
          </a:stretch>
        </p:blipFill>
        <p:spPr>
          <a:xfrm>
            <a:off x="503556" y="1403517"/>
            <a:ext cx="8202294" cy="4425731"/>
          </a:xfrm>
          <a:prstGeom prst="rect">
            <a:avLst/>
          </a:prstGeom>
        </p:spPr>
      </p:pic>
      <p:sp>
        <p:nvSpPr>
          <p:cNvPr id="13" name="Text Placeholder 12">
            <a:extLst>
              <a:ext uri="{FF2B5EF4-FFF2-40B4-BE49-F238E27FC236}">
                <a16:creationId xmlns:a16="http://schemas.microsoft.com/office/drawing/2014/main" id="{8799C1D0-E879-C293-FE22-3759E30D281D}"/>
              </a:ext>
            </a:extLst>
          </p:cNvPr>
          <p:cNvSpPr>
            <a:spLocks noGrp="1"/>
          </p:cNvSpPr>
          <p:nvPr>
            <p:ph type="body" sz="quarter" idx="18"/>
          </p:nvPr>
        </p:nvSpPr>
        <p:spPr>
          <a:xfrm>
            <a:off x="9220200" y="1854200"/>
            <a:ext cx="2400300" cy="2365375"/>
          </a:xfrm>
        </p:spPr>
        <p:txBody>
          <a:bodyPr lIns="0" tIns="45720" rIns="91440" bIns="45720" anchor="t"/>
          <a:lstStyle/>
          <a:p>
            <a:r>
              <a:rPr lang="en-US" sz="1700" b="1" dirty="0">
                <a:latin typeface="Montserrat"/>
              </a:rPr>
              <a:t>Updates to Print Card </a:t>
            </a:r>
          </a:p>
          <a:p>
            <a:r>
              <a:rPr lang="en-US" sz="1700" dirty="0">
                <a:latin typeface="Montserrat"/>
              </a:rPr>
              <a:t>Will be able to select which Print Cards to print in a Proctor Group.</a:t>
            </a:r>
          </a:p>
          <a:p>
            <a:endParaRPr lang="en-US" b="1" dirty="0">
              <a:latin typeface="Montserrat"/>
            </a:endParaRPr>
          </a:p>
          <a:p>
            <a:endParaRPr lang="en-US" b="1" dirty="0">
              <a:latin typeface="Montserrat"/>
            </a:endParaRPr>
          </a:p>
          <a:p>
            <a:endParaRPr lang="en-US" dirty="0">
              <a:latin typeface="Montserrat"/>
            </a:endParaRPr>
          </a:p>
          <a:p>
            <a:endParaRPr lang="en-US" dirty="0">
              <a:latin typeface="Montserrat"/>
            </a:endParaRPr>
          </a:p>
          <a:p>
            <a:endParaRPr lang="en-US" dirty="0">
              <a:latin typeface="Montserrat"/>
            </a:endParaRPr>
          </a:p>
          <a:p>
            <a:endParaRPr lang="en-US" dirty="0">
              <a:latin typeface="Montserrat"/>
            </a:endParaRPr>
          </a:p>
          <a:p>
            <a:endParaRPr lang="en-US" dirty="0">
              <a:latin typeface="Montserrat"/>
            </a:endParaRPr>
          </a:p>
          <a:p>
            <a:endParaRPr lang="en-US" dirty="0">
              <a:latin typeface="Montserrat"/>
            </a:endParaRPr>
          </a:p>
        </p:txBody>
      </p:sp>
      <p:pic>
        <p:nvPicPr>
          <p:cNvPr id="7" name="Graphic 6">
            <a:extLst>
              <a:ext uri="{FF2B5EF4-FFF2-40B4-BE49-F238E27FC236}">
                <a16:creationId xmlns:a16="http://schemas.microsoft.com/office/drawing/2014/main" id="{5FF04269-2E5C-1E67-0D59-75FF9BD1009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63300" y="5507038"/>
            <a:ext cx="914400" cy="914400"/>
          </a:xfrm>
          <a:prstGeom prst="rect">
            <a:avLst/>
          </a:prstGeom>
        </p:spPr>
      </p:pic>
    </p:spTree>
    <p:extLst>
      <p:ext uri="{BB962C8B-B14F-4D97-AF65-F5344CB8AC3E}">
        <p14:creationId xmlns:p14="http://schemas.microsoft.com/office/powerpoint/2010/main" val="14296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EFE72-74A0-810F-660E-0A718895D3CA}"/>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D35FCEE-012B-4BAC-64BA-8A126964CFD7}"/>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D738FDE8-04D3-4DC2-C5EF-C43AE2055313}"/>
              </a:ext>
            </a:extLst>
          </p:cNvPr>
          <p:cNvSpPr>
            <a:spLocks noGrp="1"/>
          </p:cNvSpPr>
          <p:nvPr>
            <p:ph type="title"/>
          </p:nvPr>
        </p:nvSpPr>
        <p:spPr/>
        <p:txBody>
          <a:bodyPr wrap="square" lIns="0" tIns="0" rIns="0" bIns="0" anchor="t">
            <a:spAutoFit/>
          </a:bodyPr>
          <a:lstStyle/>
          <a:p>
            <a:r>
              <a:rPr lang="en-US">
                <a:latin typeface="Montserrat SemiBold"/>
              </a:rPr>
              <a:t>Print Cards</a:t>
            </a:r>
            <a:endParaRPr lang="en-US"/>
          </a:p>
        </p:txBody>
      </p:sp>
      <p:sp>
        <p:nvSpPr>
          <p:cNvPr id="13" name="Text Placeholder 12">
            <a:extLst>
              <a:ext uri="{FF2B5EF4-FFF2-40B4-BE49-F238E27FC236}">
                <a16:creationId xmlns:a16="http://schemas.microsoft.com/office/drawing/2014/main" id="{E8A0DA17-14E0-BE11-1607-43ABB9846AC7}"/>
              </a:ext>
            </a:extLst>
          </p:cNvPr>
          <p:cNvSpPr>
            <a:spLocks noGrp="1"/>
          </p:cNvSpPr>
          <p:nvPr>
            <p:ph type="body" sz="quarter" idx="18"/>
          </p:nvPr>
        </p:nvSpPr>
        <p:spPr/>
        <p:txBody>
          <a:bodyPr lIns="0" tIns="45720" rIns="91440" bIns="45720" anchor="t"/>
          <a:lstStyle/>
          <a:p>
            <a:r>
              <a:rPr lang="en-US" dirty="0">
                <a:latin typeface="Montserrat"/>
              </a:rPr>
              <a:t>Will be able to select which Print Cards to print in a Proctor Group.</a:t>
            </a:r>
            <a:endParaRPr lang="en-US" dirty="0"/>
          </a:p>
          <a:p>
            <a:endParaRPr lang="en-US" b="1" dirty="0">
              <a:latin typeface="Montserrat"/>
            </a:endParaRPr>
          </a:p>
          <a:p>
            <a:endParaRPr lang="en-US" b="1" dirty="0">
              <a:latin typeface="Montserrat"/>
            </a:endParaRPr>
          </a:p>
          <a:p>
            <a:endParaRPr lang="en-US" dirty="0">
              <a:latin typeface="Montserrat"/>
            </a:endParaRPr>
          </a:p>
          <a:p>
            <a:endParaRPr lang="en-US" dirty="0">
              <a:latin typeface="Montserrat"/>
            </a:endParaRPr>
          </a:p>
          <a:p>
            <a:endParaRPr lang="en-US" dirty="0">
              <a:latin typeface="Montserrat"/>
            </a:endParaRPr>
          </a:p>
          <a:p>
            <a:endParaRPr lang="en-US" dirty="0">
              <a:latin typeface="Montserrat"/>
            </a:endParaRPr>
          </a:p>
          <a:p>
            <a:endParaRPr lang="en-US" dirty="0">
              <a:latin typeface="Montserrat"/>
            </a:endParaRPr>
          </a:p>
          <a:p>
            <a:endParaRPr lang="en-US" dirty="0">
              <a:latin typeface="Montserrat"/>
            </a:endParaRPr>
          </a:p>
        </p:txBody>
      </p:sp>
      <p:pic>
        <p:nvPicPr>
          <p:cNvPr id="2" name="Content Placeholder 1">
            <a:extLst>
              <a:ext uri="{FF2B5EF4-FFF2-40B4-BE49-F238E27FC236}">
                <a16:creationId xmlns:a16="http://schemas.microsoft.com/office/drawing/2014/main" id="{0DF62CE0-7428-154B-9DEF-D8A22DC18235}"/>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3176033" y="1946128"/>
            <a:ext cx="5408802" cy="4111583"/>
          </a:xfrm>
          <a:prstGeom prst="rect">
            <a:avLst/>
          </a:prstGeom>
        </p:spPr>
      </p:pic>
      <p:pic>
        <p:nvPicPr>
          <p:cNvPr id="7" name="Graphic 6">
            <a:extLst>
              <a:ext uri="{FF2B5EF4-FFF2-40B4-BE49-F238E27FC236}">
                <a16:creationId xmlns:a16="http://schemas.microsoft.com/office/drawing/2014/main" id="{C1C6D9C6-81DD-B8A4-4E5A-E9F63F8551D6}"/>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63300" y="5507038"/>
            <a:ext cx="914400" cy="914400"/>
          </a:xfrm>
          <a:prstGeom prst="rect">
            <a:avLst/>
          </a:prstGeom>
        </p:spPr>
      </p:pic>
    </p:spTree>
    <p:extLst>
      <p:ext uri="{BB962C8B-B14F-4D97-AF65-F5344CB8AC3E}">
        <p14:creationId xmlns:p14="http://schemas.microsoft.com/office/powerpoint/2010/main" val="256579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0A177-8931-08EC-9CC5-BE74A47A264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3FFF2CC-1229-6140-BBE1-555526894EBF}"/>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77332A0C-EBDA-A300-2405-51FBC911E97C}"/>
              </a:ext>
            </a:extLst>
          </p:cNvPr>
          <p:cNvSpPr>
            <a:spLocks noGrp="1"/>
          </p:cNvSpPr>
          <p:nvPr>
            <p:ph type="title"/>
          </p:nvPr>
        </p:nvSpPr>
        <p:spPr/>
        <p:txBody>
          <a:bodyPr wrap="square" lIns="0" tIns="0" rIns="0" bIns="0" anchor="t">
            <a:spAutoFit/>
          </a:bodyPr>
          <a:lstStyle/>
          <a:p>
            <a:r>
              <a:rPr lang="en-US">
                <a:latin typeface="Montserrat SemiBold"/>
              </a:rPr>
              <a:t>Seal Codes</a:t>
            </a:r>
            <a:endParaRPr lang="en-US"/>
          </a:p>
        </p:txBody>
      </p:sp>
      <p:sp>
        <p:nvSpPr>
          <p:cNvPr id="13" name="Text Placeholder 12">
            <a:extLst>
              <a:ext uri="{FF2B5EF4-FFF2-40B4-BE49-F238E27FC236}">
                <a16:creationId xmlns:a16="http://schemas.microsoft.com/office/drawing/2014/main" id="{ADA97E49-FEAF-BFFC-79B5-8A2BDC888092}"/>
              </a:ext>
            </a:extLst>
          </p:cNvPr>
          <p:cNvSpPr>
            <a:spLocks noGrp="1"/>
          </p:cNvSpPr>
          <p:nvPr>
            <p:ph type="body" sz="quarter" idx="18"/>
          </p:nvPr>
        </p:nvSpPr>
        <p:spPr/>
        <p:txBody>
          <a:bodyPr lIns="0" tIns="45720" rIns="91440" bIns="45720" anchor="t"/>
          <a:lstStyle/>
          <a:p>
            <a:r>
              <a:rPr lang="en-US" dirty="0">
                <a:latin typeface="Montserrat"/>
              </a:rPr>
              <a:t>You will now see a direction message when you click on the Seal Code button</a:t>
            </a:r>
            <a:endParaRPr lang="en-US" b="1" dirty="0">
              <a:latin typeface="Montserrat"/>
            </a:endParaRPr>
          </a:p>
          <a:p>
            <a:endParaRPr lang="en-US" dirty="0">
              <a:latin typeface="Montserrat"/>
            </a:endParaRPr>
          </a:p>
          <a:p>
            <a:endParaRPr lang="en-US" dirty="0">
              <a:latin typeface="Montserrat"/>
            </a:endParaRPr>
          </a:p>
          <a:p>
            <a:endParaRPr lang="en-US" dirty="0">
              <a:latin typeface="Montserrat"/>
            </a:endParaRPr>
          </a:p>
          <a:p>
            <a:endParaRPr lang="en-US" dirty="0">
              <a:latin typeface="Montserrat"/>
            </a:endParaRPr>
          </a:p>
          <a:p>
            <a:endParaRPr lang="en-US" dirty="0">
              <a:latin typeface="Montserrat"/>
            </a:endParaRPr>
          </a:p>
          <a:p>
            <a:endParaRPr lang="en-US" dirty="0">
              <a:latin typeface="Montserrat"/>
            </a:endParaRPr>
          </a:p>
        </p:txBody>
      </p:sp>
      <p:pic>
        <p:nvPicPr>
          <p:cNvPr id="4" name="Content Placeholder 3">
            <a:extLst>
              <a:ext uri="{FF2B5EF4-FFF2-40B4-BE49-F238E27FC236}">
                <a16:creationId xmlns:a16="http://schemas.microsoft.com/office/drawing/2014/main" id="{B82CFD0D-2CC4-BD73-CDA7-ECED4E58DE81}"/>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2355622" y="2076470"/>
            <a:ext cx="6989465" cy="3630319"/>
          </a:xfrm>
          <a:prstGeom prst="rect">
            <a:avLst/>
          </a:prstGeom>
        </p:spPr>
      </p:pic>
      <p:pic>
        <p:nvPicPr>
          <p:cNvPr id="7" name="Graphic 6">
            <a:extLst>
              <a:ext uri="{FF2B5EF4-FFF2-40B4-BE49-F238E27FC236}">
                <a16:creationId xmlns:a16="http://schemas.microsoft.com/office/drawing/2014/main" id="{EE002DDD-010F-CBAF-26D3-DB03D1E39A6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63300" y="5507038"/>
            <a:ext cx="914400" cy="914400"/>
          </a:xfrm>
          <a:prstGeom prst="rect">
            <a:avLst/>
          </a:prstGeom>
        </p:spPr>
      </p:pic>
    </p:spTree>
    <p:extLst>
      <p:ext uri="{BB962C8B-B14F-4D97-AF65-F5344CB8AC3E}">
        <p14:creationId xmlns:p14="http://schemas.microsoft.com/office/powerpoint/2010/main" val="15564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8F5C9-E597-D727-0203-D2DEDB07E57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A77B895-DB64-57C7-BA0E-69EFB68D5A59}"/>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63AC9959-D86A-4F2D-6CD1-2D91724FF956}"/>
              </a:ext>
            </a:extLst>
          </p:cNvPr>
          <p:cNvSpPr>
            <a:spLocks noGrp="1"/>
          </p:cNvSpPr>
          <p:nvPr>
            <p:ph type="title"/>
          </p:nvPr>
        </p:nvSpPr>
        <p:spPr/>
        <p:txBody>
          <a:bodyPr wrap="square" lIns="0" tIns="0" rIns="0" bIns="0" anchor="t">
            <a:spAutoFit/>
          </a:bodyPr>
          <a:lstStyle/>
          <a:p>
            <a:r>
              <a:rPr lang="en-US">
                <a:latin typeface="Montserrat SemiBold"/>
              </a:rPr>
              <a:t>Student Details – Session Explorer</a:t>
            </a:r>
            <a:endParaRPr lang="en-US"/>
          </a:p>
        </p:txBody>
      </p:sp>
      <p:sp>
        <p:nvSpPr>
          <p:cNvPr id="13" name="Text Placeholder 12">
            <a:extLst>
              <a:ext uri="{FF2B5EF4-FFF2-40B4-BE49-F238E27FC236}">
                <a16:creationId xmlns:a16="http://schemas.microsoft.com/office/drawing/2014/main" id="{22C2BEEB-B7DD-AFF1-0E36-D10025FB7C98}"/>
              </a:ext>
            </a:extLst>
          </p:cNvPr>
          <p:cNvSpPr>
            <a:spLocks noGrp="1"/>
          </p:cNvSpPr>
          <p:nvPr>
            <p:ph type="body" sz="quarter" idx="18"/>
          </p:nvPr>
        </p:nvSpPr>
        <p:spPr/>
        <p:txBody>
          <a:bodyPr lIns="0" tIns="45720" rIns="91440" bIns="45720" anchor="t"/>
          <a:lstStyle/>
          <a:p>
            <a:r>
              <a:rPr lang="en-US">
                <a:latin typeface="Montserrat"/>
              </a:rPr>
              <a:t>Access to student page from Session Explorer - Currently can access proctor dashboard but not the student details </a:t>
            </a:r>
          </a:p>
          <a:p>
            <a:endParaRPr lang="en-US"/>
          </a:p>
        </p:txBody>
      </p:sp>
      <p:pic>
        <p:nvPicPr>
          <p:cNvPr id="2" name="Content Placeholder 1">
            <a:extLst>
              <a:ext uri="{FF2B5EF4-FFF2-40B4-BE49-F238E27FC236}">
                <a16:creationId xmlns:a16="http://schemas.microsoft.com/office/drawing/2014/main" id="{87FC0359-03C3-9528-87A5-69F40F34BAEF}"/>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751889" y="2369461"/>
            <a:ext cx="10677636" cy="3596900"/>
          </a:xfrm>
          <a:prstGeom prst="rect">
            <a:avLst/>
          </a:prstGeom>
        </p:spPr>
      </p:pic>
      <p:pic>
        <p:nvPicPr>
          <p:cNvPr id="3" name="Graphic 2">
            <a:extLst>
              <a:ext uri="{FF2B5EF4-FFF2-40B4-BE49-F238E27FC236}">
                <a16:creationId xmlns:a16="http://schemas.microsoft.com/office/drawing/2014/main" id="{E9D80BE8-4170-A250-E1F7-9963186783C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9949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DBC83-CDE6-FECF-37BD-B89C237C678F}"/>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8C78F28-186F-E2BA-AB6D-8477446D34B9}"/>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81131B45-126F-8F9F-77C2-C4E5CF9A275E}"/>
              </a:ext>
            </a:extLst>
          </p:cNvPr>
          <p:cNvSpPr>
            <a:spLocks noGrp="1"/>
          </p:cNvSpPr>
          <p:nvPr>
            <p:ph type="title"/>
          </p:nvPr>
        </p:nvSpPr>
        <p:spPr/>
        <p:txBody>
          <a:bodyPr wrap="square" lIns="0" tIns="0" rIns="0" bIns="0" anchor="t">
            <a:spAutoFit/>
          </a:bodyPr>
          <a:lstStyle/>
          <a:p>
            <a:r>
              <a:rPr lang="en-US">
                <a:latin typeface="Montserrat SemiBold"/>
              </a:rPr>
              <a:t>Student Details – User Screen</a:t>
            </a:r>
            <a:endParaRPr lang="en-US"/>
          </a:p>
        </p:txBody>
      </p:sp>
      <p:sp>
        <p:nvSpPr>
          <p:cNvPr id="13" name="Text Placeholder 12">
            <a:extLst>
              <a:ext uri="{FF2B5EF4-FFF2-40B4-BE49-F238E27FC236}">
                <a16:creationId xmlns:a16="http://schemas.microsoft.com/office/drawing/2014/main" id="{257895E4-7A3B-A9E8-2FE3-C1F88D6E5201}"/>
              </a:ext>
            </a:extLst>
          </p:cNvPr>
          <p:cNvSpPr>
            <a:spLocks noGrp="1"/>
          </p:cNvSpPr>
          <p:nvPr>
            <p:ph type="body" sz="quarter" idx="18"/>
          </p:nvPr>
        </p:nvSpPr>
        <p:spPr/>
        <p:txBody>
          <a:bodyPr lIns="0" tIns="45720" rIns="91440" bIns="45720" anchor="t"/>
          <a:lstStyle/>
          <a:p>
            <a:r>
              <a:rPr lang="en-US">
                <a:latin typeface="Montserrat"/>
              </a:rPr>
              <a:t>Access to student page from User screen - Currently can access proctor dashboard but not the student details. </a:t>
            </a:r>
          </a:p>
          <a:p>
            <a:endParaRPr lang="en-US">
              <a:latin typeface="Montserrat"/>
            </a:endParaRPr>
          </a:p>
        </p:txBody>
      </p:sp>
      <p:pic>
        <p:nvPicPr>
          <p:cNvPr id="2" name="Content Placeholder 1">
            <a:extLst>
              <a:ext uri="{FF2B5EF4-FFF2-40B4-BE49-F238E27FC236}">
                <a16:creationId xmlns:a16="http://schemas.microsoft.com/office/drawing/2014/main" id="{FF420761-CDF5-4CC1-3447-EF8B4DDDC759}"/>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944043" y="2418934"/>
            <a:ext cx="9991767" cy="2315422"/>
          </a:xfrm>
          <a:prstGeom prst="rect">
            <a:avLst/>
          </a:prstGeom>
        </p:spPr>
      </p:pic>
      <p:pic>
        <p:nvPicPr>
          <p:cNvPr id="3" name="Graphic 2">
            <a:extLst>
              <a:ext uri="{FF2B5EF4-FFF2-40B4-BE49-F238E27FC236}">
                <a16:creationId xmlns:a16="http://schemas.microsoft.com/office/drawing/2014/main" id="{5C976D64-EAB5-4A73-FB8C-489CA3B2708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404130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5A32B-8C21-6F46-D18C-6D03F2AD467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F21CBBA-7492-680F-9F21-A8F0282938DE}"/>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AA36B768-9301-42FA-EBEA-2AB0EF366603}"/>
              </a:ext>
            </a:extLst>
          </p:cNvPr>
          <p:cNvSpPr>
            <a:spLocks noGrp="1"/>
          </p:cNvSpPr>
          <p:nvPr>
            <p:ph type="title"/>
          </p:nvPr>
        </p:nvSpPr>
        <p:spPr/>
        <p:txBody>
          <a:bodyPr wrap="square" lIns="0" tIns="0" rIns="0" bIns="0" anchor="t">
            <a:spAutoFit/>
          </a:bodyPr>
          <a:lstStyle/>
          <a:p>
            <a:r>
              <a:rPr lang="en-US">
                <a:latin typeface="Montserrat SemiBold"/>
              </a:rPr>
              <a:t>Student Details – Student Dashboard</a:t>
            </a:r>
            <a:endParaRPr lang="en-US"/>
          </a:p>
        </p:txBody>
      </p:sp>
      <p:sp>
        <p:nvSpPr>
          <p:cNvPr id="13" name="Text Placeholder 12">
            <a:extLst>
              <a:ext uri="{FF2B5EF4-FFF2-40B4-BE49-F238E27FC236}">
                <a16:creationId xmlns:a16="http://schemas.microsoft.com/office/drawing/2014/main" id="{90A9DD82-69BA-697D-EAB7-16650EB1D832}"/>
              </a:ext>
            </a:extLst>
          </p:cNvPr>
          <p:cNvSpPr>
            <a:spLocks noGrp="1"/>
          </p:cNvSpPr>
          <p:nvPr>
            <p:ph type="body" sz="quarter" idx="18"/>
          </p:nvPr>
        </p:nvSpPr>
        <p:spPr/>
        <p:txBody>
          <a:bodyPr lIns="0" tIns="45720" rIns="91440" bIns="45720" anchor="t"/>
          <a:lstStyle/>
          <a:p>
            <a:r>
              <a:rPr lang="en-US">
                <a:latin typeface="Montserrat"/>
              </a:rPr>
              <a:t>Access to student page from Student Dashboard - Currently can access proctor dashboard but not the student details. </a:t>
            </a:r>
          </a:p>
          <a:p>
            <a:endParaRPr lang="en-US">
              <a:latin typeface="Montserrat"/>
            </a:endParaRPr>
          </a:p>
        </p:txBody>
      </p:sp>
      <p:pic>
        <p:nvPicPr>
          <p:cNvPr id="2" name="Content Placeholder 1">
            <a:extLst>
              <a:ext uri="{FF2B5EF4-FFF2-40B4-BE49-F238E27FC236}">
                <a16:creationId xmlns:a16="http://schemas.microsoft.com/office/drawing/2014/main" id="{4B062529-B0F5-4C86-8F5F-29C4C336C311}"/>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1195369" y="2189544"/>
            <a:ext cx="9811844" cy="3670982"/>
          </a:xfrm>
          <a:prstGeom prst="rect">
            <a:avLst/>
          </a:prstGeom>
        </p:spPr>
      </p:pic>
      <p:pic>
        <p:nvPicPr>
          <p:cNvPr id="6" name="Graphic 5">
            <a:extLst>
              <a:ext uri="{FF2B5EF4-FFF2-40B4-BE49-F238E27FC236}">
                <a16:creationId xmlns:a16="http://schemas.microsoft.com/office/drawing/2014/main" id="{7EB570DE-79FF-3B45-89CD-EDCF68EA971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82820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76161-6769-D10A-EFEB-3C115DD5F9A8}"/>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37F87B3-EFC0-73F4-2B5E-AF43BAC826BA}"/>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C341C021-F179-BB38-03D0-644AA0F950DE}"/>
              </a:ext>
            </a:extLst>
          </p:cNvPr>
          <p:cNvSpPr>
            <a:spLocks noGrp="1"/>
          </p:cNvSpPr>
          <p:nvPr>
            <p:ph type="title"/>
          </p:nvPr>
        </p:nvSpPr>
        <p:spPr/>
        <p:txBody>
          <a:bodyPr wrap="square" lIns="0" tIns="0" rIns="0" bIns="0" anchor="t">
            <a:spAutoFit/>
          </a:bodyPr>
          <a:lstStyle/>
          <a:p>
            <a:r>
              <a:rPr lang="en-US">
                <a:latin typeface="Montserrat SemiBold"/>
              </a:rPr>
              <a:t>Multiple Grades</a:t>
            </a:r>
            <a:endParaRPr lang="en-US"/>
          </a:p>
        </p:txBody>
      </p:sp>
      <p:sp>
        <p:nvSpPr>
          <p:cNvPr id="13" name="Text Placeholder 12">
            <a:extLst>
              <a:ext uri="{FF2B5EF4-FFF2-40B4-BE49-F238E27FC236}">
                <a16:creationId xmlns:a16="http://schemas.microsoft.com/office/drawing/2014/main" id="{D027EAAD-26D7-69CA-9821-F4EEC1EA5793}"/>
              </a:ext>
            </a:extLst>
          </p:cNvPr>
          <p:cNvSpPr>
            <a:spLocks noGrp="1"/>
          </p:cNvSpPr>
          <p:nvPr>
            <p:ph type="body" sz="quarter" idx="18"/>
          </p:nvPr>
        </p:nvSpPr>
        <p:spPr/>
        <p:txBody>
          <a:bodyPr lIns="0" tIns="45720" rIns="91440" bIns="45720" anchor="t"/>
          <a:lstStyle/>
          <a:p>
            <a:r>
              <a:rPr lang="en-US">
                <a:latin typeface="Montserrat"/>
              </a:rPr>
              <a:t>Search and export for multiple grades in ADAM – in ADAM Rostering &gt; Users </a:t>
            </a:r>
          </a:p>
          <a:p>
            <a:endParaRPr lang="en-US"/>
          </a:p>
        </p:txBody>
      </p:sp>
      <p:pic>
        <p:nvPicPr>
          <p:cNvPr id="2" name="Content Placeholder 1">
            <a:extLst>
              <a:ext uri="{FF2B5EF4-FFF2-40B4-BE49-F238E27FC236}">
                <a16:creationId xmlns:a16="http://schemas.microsoft.com/office/drawing/2014/main" id="{E37EF77C-71BD-E18C-248B-FA9E02A3541E}"/>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773492" y="2051705"/>
            <a:ext cx="7101253" cy="3490556"/>
          </a:xfrm>
          <a:prstGeom prst="rect">
            <a:avLst/>
          </a:prstGeom>
        </p:spPr>
      </p:pic>
      <p:pic>
        <p:nvPicPr>
          <p:cNvPr id="3" name="Picture 2">
            <a:extLst>
              <a:ext uri="{FF2B5EF4-FFF2-40B4-BE49-F238E27FC236}">
                <a16:creationId xmlns:a16="http://schemas.microsoft.com/office/drawing/2014/main" id="{ACCE0B91-2D3A-A3DB-66A7-B57ED83FC61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53819" y="1904484"/>
            <a:ext cx="2166652" cy="3654960"/>
          </a:xfrm>
          <a:prstGeom prst="rect">
            <a:avLst/>
          </a:prstGeom>
        </p:spPr>
      </p:pic>
      <p:pic>
        <p:nvPicPr>
          <p:cNvPr id="7" name="Graphic 6">
            <a:extLst>
              <a:ext uri="{FF2B5EF4-FFF2-40B4-BE49-F238E27FC236}">
                <a16:creationId xmlns:a16="http://schemas.microsoft.com/office/drawing/2014/main" id="{B4F28D45-6A6B-414F-A30D-81E7E633B4A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44722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155DF-34BF-1F98-C884-1B6515CDDBF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5BC97545-CC8D-44B3-0362-EC4CEBD3DB5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C8CE3DB8-DF58-33D6-C04A-25332A073D3D}"/>
              </a:ext>
            </a:extLst>
          </p:cNvPr>
          <p:cNvSpPr>
            <a:spLocks noGrp="1"/>
          </p:cNvSpPr>
          <p:nvPr>
            <p:ph type="title"/>
          </p:nvPr>
        </p:nvSpPr>
        <p:spPr/>
        <p:txBody>
          <a:bodyPr wrap="square" lIns="0" tIns="0" rIns="0" bIns="0" anchor="t">
            <a:spAutoFit/>
          </a:bodyPr>
          <a:lstStyle/>
          <a:p>
            <a:r>
              <a:rPr lang="en-US">
                <a:latin typeface="Montserrat SemiBold"/>
              </a:rPr>
              <a:t>Column Headers </a:t>
            </a:r>
            <a:endParaRPr lang="en-US"/>
          </a:p>
        </p:txBody>
      </p:sp>
      <p:sp>
        <p:nvSpPr>
          <p:cNvPr id="13" name="Text Placeholder 12">
            <a:extLst>
              <a:ext uri="{FF2B5EF4-FFF2-40B4-BE49-F238E27FC236}">
                <a16:creationId xmlns:a16="http://schemas.microsoft.com/office/drawing/2014/main" id="{6DE91C71-74B8-C96C-BA1F-525B5CADA2FC}"/>
              </a:ext>
            </a:extLst>
          </p:cNvPr>
          <p:cNvSpPr>
            <a:spLocks noGrp="1"/>
          </p:cNvSpPr>
          <p:nvPr>
            <p:ph type="body" sz="quarter" idx="18"/>
          </p:nvPr>
        </p:nvSpPr>
        <p:spPr/>
        <p:txBody>
          <a:bodyPr lIns="0" tIns="45720" rIns="91440" bIns="45720" anchor="t"/>
          <a:lstStyle/>
          <a:p>
            <a:r>
              <a:rPr lang="en-US">
                <a:latin typeface="Montserrat"/>
              </a:rPr>
              <a:t> Column Headers in Proctor Dashboard are Frozen!</a:t>
            </a:r>
          </a:p>
          <a:p>
            <a:endParaRPr lang="en-US"/>
          </a:p>
        </p:txBody>
      </p:sp>
      <p:pic>
        <p:nvPicPr>
          <p:cNvPr id="2" name="Content Placeholder 1">
            <a:extLst>
              <a:ext uri="{FF2B5EF4-FFF2-40B4-BE49-F238E27FC236}">
                <a16:creationId xmlns:a16="http://schemas.microsoft.com/office/drawing/2014/main" id="{FABE9C50-D8C5-E6D2-E1D9-A83BB02D8A6F}"/>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944067" y="2126044"/>
            <a:ext cx="10303866" cy="3501649"/>
          </a:xfrm>
          <a:prstGeom prst="rect">
            <a:avLst/>
          </a:prstGeom>
        </p:spPr>
      </p:pic>
      <p:pic>
        <p:nvPicPr>
          <p:cNvPr id="3" name="Graphic 2">
            <a:extLst>
              <a:ext uri="{FF2B5EF4-FFF2-40B4-BE49-F238E27FC236}">
                <a16:creationId xmlns:a16="http://schemas.microsoft.com/office/drawing/2014/main" id="{7DD3CD04-4125-DBB6-B532-7D7128E11DF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24315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0E459FB-F267-0315-A599-66BFB6D199A2}"/>
              </a:ext>
            </a:extLst>
          </p:cNvPr>
          <p:cNvSpPr>
            <a:spLocks noGrp="1"/>
          </p:cNvSpPr>
          <p:nvPr>
            <p:ph type="body" sz="quarter" idx="15"/>
          </p:nvPr>
        </p:nvSpPr>
        <p:spPr/>
        <p:txBody>
          <a:bodyPr lIns="0" tIns="45720" rIns="91440" bIns="45720" anchor="t"/>
          <a:lstStyle/>
          <a:p>
            <a:r>
              <a:rPr lang="en-US" sz="1300">
                <a:latin typeface="Montserrat"/>
              </a:rPr>
              <a:t>ADAM</a:t>
            </a:r>
            <a:endParaRPr lang="en-US" sz="1300"/>
          </a:p>
        </p:txBody>
      </p:sp>
      <p:sp>
        <p:nvSpPr>
          <p:cNvPr id="10" name="Title 9">
            <a:extLst>
              <a:ext uri="{FF2B5EF4-FFF2-40B4-BE49-F238E27FC236}">
                <a16:creationId xmlns:a16="http://schemas.microsoft.com/office/drawing/2014/main" id="{BFCC4538-A7A1-52A1-5673-D9E05B563EB2}"/>
              </a:ext>
            </a:extLst>
          </p:cNvPr>
          <p:cNvSpPr>
            <a:spLocks noGrp="1"/>
          </p:cNvSpPr>
          <p:nvPr>
            <p:ph type="title"/>
          </p:nvPr>
        </p:nvSpPr>
        <p:spPr/>
        <p:txBody>
          <a:bodyPr wrap="square" lIns="0" tIns="0" rIns="0" bIns="0" anchor="t">
            <a:spAutoFit/>
          </a:bodyPr>
          <a:lstStyle/>
          <a:p>
            <a:r>
              <a:rPr lang="en-US">
                <a:latin typeface="Montserrat SemiBold"/>
              </a:rPr>
              <a:t>Administration Cards</a:t>
            </a:r>
            <a:endParaRPr lang="en-US"/>
          </a:p>
        </p:txBody>
      </p:sp>
      <p:sp>
        <p:nvSpPr>
          <p:cNvPr id="13" name="Text Placeholder 12">
            <a:extLst>
              <a:ext uri="{FF2B5EF4-FFF2-40B4-BE49-F238E27FC236}">
                <a16:creationId xmlns:a16="http://schemas.microsoft.com/office/drawing/2014/main" id="{49A96431-FE3C-48C2-CB35-7701A46E8338}"/>
              </a:ext>
            </a:extLst>
          </p:cNvPr>
          <p:cNvSpPr>
            <a:spLocks noGrp="1"/>
          </p:cNvSpPr>
          <p:nvPr>
            <p:ph type="body" sz="quarter" idx="18"/>
          </p:nvPr>
        </p:nvSpPr>
        <p:spPr/>
        <p:txBody>
          <a:bodyPr lIns="0" tIns="45720" rIns="91440" bIns="45720" anchor="t"/>
          <a:lstStyle/>
          <a:p>
            <a:r>
              <a:rPr lang="en-US" b="1">
                <a:latin typeface="Montserrat"/>
              </a:rPr>
              <a:t>Real-Time Updates in ADAM: </a:t>
            </a:r>
            <a:r>
              <a:rPr lang="en-US">
                <a:latin typeface="Montserrat"/>
              </a:rPr>
              <a:t>Changes made to a student’s administration card (e.g., accommodations) in ADAM now update immediately.</a:t>
            </a:r>
          </a:p>
          <a:p>
            <a:r>
              <a:rPr lang="en-US" b="1">
                <a:latin typeface="Montserrat"/>
              </a:rPr>
              <a:t>Student Scanning Functionality</a:t>
            </a:r>
            <a:r>
              <a:rPr lang="en-US">
                <a:latin typeface="Montserrat"/>
              </a:rPr>
              <a:t>: Scanning a student in ADAM triggers a near real-time update when changes are made through the user interface.</a:t>
            </a:r>
          </a:p>
          <a:p>
            <a:endParaRPr lang="en-US"/>
          </a:p>
          <a:p>
            <a:endParaRPr lang="en-US"/>
          </a:p>
          <a:p>
            <a:endParaRPr lang="en-US"/>
          </a:p>
        </p:txBody>
      </p:sp>
      <p:pic>
        <p:nvPicPr>
          <p:cNvPr id="2" name="Content Placeholder 1">
            <a:extLst>
              <a:ext uri="{FF2B5EF4-FFF2-40B4-BE49-F238E27FC236}">
                <a16:creationId xmlns:a16="http://schemas.microsoft.com/office/drawing/2014/main" id="{E84AAF07-249C-0DB5-7E08-E3C5DCADDB2B}"/>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886108" y="3046796"/>
            <a:ext cx="10419783" cy="1374398"/>
          </a:xfrm>
          <a:prstGeom prst="rect">
            <a:avLst/>
          </a:prstGeom>
        </p:spPr>
      </p:pic>
      <p:pic>
        <p:nvPicPr>
          <p:cNvPr id="4" name="Graphic 3">
            <a:extLst>
              <a:ext uri="{FF2B5EF4-FFF2-40B4-BE49-F238E27FC236}">
                <a16:creationId xmlns:a16="http://schemas.microsoft.com/office/drawing/2014/main" id="{E4D19E22-BB51-3C2B-A5FE-4F929A48970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4118286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DFCC68E-8354-BA6E-BE31-190545730F0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7722DCA7-5645-3E8F-4333-0966B227B977}"/>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1E385E8B-ECEB-E044-5CFA-A9F9A2FAB05C}"/>
              </a:ext>
            </a:extLst>
          </p:cNvPr>
          <p:cNvSpPr>
            <a:spLocks noGrp="1"/>
          </p:cNvSpPr>
          <p:nvPr>
            <p:ph type="title"/>
          </p:nvPr>
        </p:nvSpPr>
        <p:spPr/>
        <p:txBody>
          <a:bodyPr wrap="square" lIns="0" tIns="0" rIns="0" bIns="0" anchor="t">
            <a:spAutoFit/>
          </a:bodyPr>
          <a:lstStyle/>
          <a:p>
            <a:r>
              <a:rPr lang="en-US">
                <a:latin typeface="Montserrat SemiBold"/>
              </a:rPr>
              <a:t>Session Review</a:t>
            </a:r>
            <a:endParaRPr lang="en-US"/>
          </a:p>
        </p:txBody>
      </p:sp>
      <p:sp>
        <p:nvSpPr>
          <p:cNvPr id="13" name="Text Placeholder 12">
            <a:extLst>
              <a:ext uri="{FF2B5EF4-FFF2-40B4-BE49-F238E27FC236}">
                <a16:creationId xmlns:a16="http://schemas.microsoft.com/office/drawing/2014/main" id="{1DE81B11-5327-EBBD-894E-71B6C3138CA9}"/>
              </a:ext>
            </a:extLst>
          </p:cNvPr>
          <p:cNvSpPr>
            <a:spLocks noGrp="1"/>
          </p:cNvSpPr>
          <p:nvPr>
            <p:ph type="body" sz="quarter" idx="18"/>
          </p:nvPr>
        </p:nvSpPr>
        <p:spPr/>
        <p:txBody>
          <a:bodyPr lIns="0" tIns="45720" rIns="91440" bIns="45720" anchor="t"/>
          <a:lstStyle/>
          <a:p>
            <a:r>
              <a:rPr lang="en-US">
                <a:latin typeface="Montserrat"/>
              </a:rPr>
              <a:t>Session Review information can now be selected to be pulled into an export in Session Explorer.</a:t>
            </a:r>
          </a:p>
          <a:p>
            <a:endParaRPr lang="en-US"/>
          </a:p>
          <a:p>
            <a:endParaRPr lang="en-US"/>
          </a:p>
          <a:p>
            <a:endParaRPr lang="en-US"/>
          </a:p>
          <a:p>
            <a:endParaRPr lang="en-US"/>
          </a:p>
          <a:p>
            <a:endParaRPr lang="en-US">
              <a:solidFill>
                <a:srgbClr val="000000"/>
              </a:solidFill>
              <a:latin typeface="Montserrat"/>
            </a:endParaRPr>
          </a:p>
          <a:p>
            <a:endParaRPr lang="en-US"/>
          </a:p>
          <a:p>
            <a:endParaRPr lang="en-US"/>
          </a:p>
        </p:txBody>
      </p:sp>
      <p:pic>
        <p:nvPicPr>
          <p:cNvPr id="2" name="Content Placeholder 1">
            <a:extLst>
              <a:ext uri="{FF2B5EF4-FFF2-40B4-BE49-F238E27FC236}">
                <a16:creationId xmlns:a16="http://schemas.microsoft.com/office/drawing/2014/main" id="{59AD1426-D33A-CA95-99AE-E0067E1B1D82}"/>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470315" y="2282372"/>
            <a:ext cx="8643181" cy="1870528"/>
          </a:xfrm>
          <a:prstGeom prst="rect">
            <a:avLst/>
          </a:prstGeom>
        </p:spPr>
      </p:pic>
      <p:pic>
        <p:nvPicPr>
          <p:cNvPr id="3" name="Graphic 2">
            <a:extLst>
              <a:ext uri="{FF2B5EF4-FFF2-40B4-BE49-F238E27FC236}">
                <a16:creationId xmlns:a16="http://schemas.microsoft.com/office/drawing/2014/main" id="{16B45407-EDB1-5BF1-01A1-7A35608A646E}"/>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49829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52120-7EE4-5113-13D6-9F1CD5C48DC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9FB05AB-B8A9-77A5-7088-AD01C4C1A10D}"/>
              </a:ext>
            </a:extLst>
          </p:cNvPr>
          <p:cNvSpPr>
            <a:spLocks noGrp="1"/>
          </p:cNvSpPr>
          <p:nvPr>
            <p:ph type="body" sz="quarter" idx="15"/>
          </p:nvPr>
        </p:nvSpPr>
        <p:spPr/>
        <p:txBody>
          <a:bodyPr lIns="0" tIns="45720" rIns="91440" bIns="45720" anchor="t"/>
          <a:lstStyle/>
          <a:p>
            <a:r>
              <a:rPr lang="en-US" sz="1300">
                <a:latin typeface="Montserrat"/>
              </a:rPr>
              <a:t>ADAM</a:t>
            </a:r>
            <a:endParaRPr lang="en-US" sz="1300"/>
          </a:p>
        </p:txBody>
      </p:sp>
      <p:sp>
        <p:nvSpPr>
          <p:cNvPr id="10" name="Title 9">
            <a:extLst>
              <a:ext uri="{FF2B5EF4-FFF2-40B4-BE49-F238E27FC236}">
                <a16:creationId xmlns:a16="http://schemas.microsoft.com/office/drawing/2014/main" id="{EEE6BB2F-67AE-0B0D-6406-1AA12972787D}"/>
              </a:ext>
            </a:extLst>
          </p:cNvPr>
          <p:cNvSpPr>
            <a:spLocks noGrp="1"/>
          </p:cNvSpPr>
          <p:nvPr>
            <p:ph type="title"/>
          </p:nvPr>
        </p:nvSpPr>
        <p:spPr/>
        <p:txBody>
          <a:bodyPr wrap="square" lIns="0" tIns="0" rIns="0" bIns="0" anchor="t">
            <a:spAutoFit/>
          </a:bodyPr>
          <a:lstStyle/>
          <a:p>
            <a:r>
              <a:rPr lang="en-US">
                <a:latin typeface="Montserrat SemiBold"/>
              </a:rPr>
              <a:t>Accessing Student Dashboard</a:t>
            </a:r>
            <a:endParaRPr lang="en-US"/>
          </a:p>
        </p:txBody>
      </p:sp>
      <p:sp>
        <p:nvSpPr>
          <p:cNvPr id="13" name="Text Placeholder 12">
            <a:extLst>
              <a:ext uri="{FF2B5EF4-FFF2-40B4-BE49-F238E27FC236}">
                <a16:creationId xmlns:a16="http://schemas.microsoft.com/office/drawing/2014/main" id="{D48C1DD2-8056-2B80-807E-4DAEA3790A69}"/>
              </a:ext>
            </a:extLst>
          </p:cNvPr>
          <p:cNvSpPr>
            <a:spLocks noGrp="1"/>
          </p:cNvSpPr>
          <p:nvPr>
            <p:ph type="body" sz="quarter" idx="18"/>
          </p:nvPr>
        </p:nvSpPr>
        <p:spPr/>
        <p:txBody>
          <a:bodyPr lIns="0" tIns="45720" rIns="91440" bIns="45720" anchor="t"/>
          <a:lstStyle/>
          <a:p>
            <a:r>
              <a:rPr lang="en-US">
                <a:latin typeface="Montserrat"/>
              </a:rPr>
              <a:t>Access Student Dashboard by clicking the magnifying glass in the top right-hand corner</a:t>
            </a:r>
          </a:p>
          <a:p>
            <a:endParaRPr lang="en-US"/>
          </a:p>
          <a:p>
            <a:endParaRPr lang="en-US"/>
          </a:p>
          <a:p>
            <a:endParaRPr lang="en-US">
              <a:latin typeface="Montserrat"/>
            </a:endParaRPr>
          </a:p>
          <a:p>
            <a:r>
              <a:rPr lang="en-US">
                <a:latin typeface="Montserrat"/>
              </a:rPr>
              <a:t>You can enter the Student name or SASID to search --&gt; Click on student</a:t>
            </a:r>
          </a:p>
          <a:p>
            <a:endParaRPr lang="en-US"/>
          </a:p>
        </p:txBody>
      </p:sp>
      <p:pic>
        <p:nvPicPr>
          <p:cNvPr id="5" name="Content Placeholder 4">
            <a:extLst>
              <a:ext uri="{FF2B5EF4-FFF2-40B4-BE49-F238E27FC236}">
                <a16:creationId xmlns:a16="http://schemas.microsoft.com/office/drawing/2014/main" id="{C9CEF09F-D002-AA62-B277-5FEFA60152CA}"/>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3889957" y="2111406"/>
            <a:ext cx="2798375" cy="919954"/>
          </a:xfrm>
          <a:prstGeom prst="rect">
            <a:avLst/>
          </a:prstGeom>
        </p:spPr>
      </p:pic>
      <p:pic>
        <p:nvPicPr>
          <p:cNvPr id="7" name="Picture 6">
            <a:extLst>
              <a:ext uri="{FF2B5EF4-FFF2-40B4-BE49-F238E27FC236}">
                <a16:creationId xmlns:a16="http://schemas.microsoft.com/office/drawing/2014/main" id="{ECBFE9F0-8D75-3D26-9AFC-D2B90ED8B29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279411" y="3826640"/>
            <a:ext cx="4439683" cy="2023202"/>
          </a:xfrm>
          <a:prstGeom prst="rect">
            <a:avLst/>
          </a:prstGeom>
        </p:spPr>
      </p:pic>
      <p:pic>
        <p:nvPicPr>
          <p:cNvPr id="2" name="Graphic 1">
            <a:extLst>
              <a:ext uri="{FF2B5EF4-FFF2-40B4-BE49-F238E27FC236}">
                <a16:creationId xmlns:a16="http://schemas.microsoft.com/office/drawing/2014/main" id="{8CA937C7-7FF3-BEA3-1055-5B688FC4526D}"/>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289490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C9288-C306-1F29-4F06-9D9AA6C8D81A}"/>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E9479D6-E3DE-AB92-1A78-0610996E0DF0}"/>
              </a:ext>
            </a:extLst>
          </p:cNvPr>
          <p:cNvSpPr>
            <a:spLocks noGrp="1"/>
          </p:cNvSpPr>
          <p:nvPr>
            <p:ph type="body" sz="quarter" idx="15"/>
          </p:nvPr>
        </p:nvSpPr>
        <p:spPr/>
        <p:txBody>
          <a:bodyPr lIns="0" tIns="45720" rIns="91440" bIns="45720" anchor="t"/>
          <a:lstStyle/>
          <a:p>
            <a:r>
              <a:rPr lang="en-US" sz="1300">
                <a:latin typeface="Montserrat"/>
              </a:rPr>
              <a:t>ADAM</a:t>
            </a:r>
            <a:endParaRPr lang="en-US" sz="1300"/>
          </a:p>
        </p:txBody>
      </p:sp>
      <p:sp>
        <p:nvSpPr>
          <p:cNvPr id="10" name="Title 9">
            <a:extLst>
              <a:ext uri="{FF2B5EF4-FFF2-40B4-BE49-F238E27FC236}">
                <a16:creationId xmlns:a16="http://schemas.microsoft.com/office/drawing/2014/main" id="{72D48C8A-38A0-610A-4C33-84EB286FA8C8}"/>
              </a:ext>
            </a:extLst>
          </p:cNvPr>
          <p:cNvSpPr>
            <a:spLocks noGrp="1"/>
          </p:cNvSpPr>
          <p:nvPr>
            <p:ph type="title"/>
          </p:nvPr>
        </p:nvSpPr>
        <p:spPr/>
        <p:txBody>
          <a:bodyPr wrap="square" lIns="0" tIns="0" rIns="0" bIns="0" anchor="t">
            <a:spAutoFit/>
          </a:bodyPr>
          <a:lstStyle/>
          <a:p>
            <a:r>
              <a:rPr lang="en-US"/>
              <a:t>Expanded Student View Options</a:t>
            </a:r>
          </a:p>
        </p:txBody>
      </p:sp>
      <p:sp>
        <p:nvSpPr>
          <p:cNvPr id="13" name="Text Placeholder 12">
            <a:extLst>
              <a:ext uri="{FF2B5EF4-FFF2-40B4-BE49-F238E27FC236}">
                <a16:creationId xmlns:a16="http://schemas.microsoft.com/office/drawing/2014/main" id="{4A39A3E7-2882-0A8C-CFC2-E20BB205A93F}"/>
              </a:ext>
            </a:extLst>
          </p:cNvPr>
          <p:cNvSpPr>
            <a:spLocks noGrp="1"/>
          </p:cNvSpPr>
          <p:nvPr>
            <p:ph type="body" sz="quarter" idx="18"/>
          </p:nvPr>
        </p:nvSpPr>
        <p:spPr/>
        <p:txBody>
          <a:bodyPr lIns="0" tIns="45720" rIns="91440" bIns="45720" anchor="t"/>
          <a:lstStyle/>
          <a:p>
            <a:r>
              <a:rPr lang="en-US">
                <a:latin typeface="Montserrat"/>
              </a:rPr>
              <a:t>From the designated screen, users can access: Performance, Session Details, Demographics, Accommodations, View ISR (Individual Student Report), Edit Student – which redirects to the User Setup page.</a:t>
            </a:r>
          </a:p>
          <a:p>
            <a:r>
              <a:rPr lang="en-US">
                <a:latin typeface="Montserrat"/>
              </a:rPr>
              <a:t>.</a:t>
            </a:r>
            <a:endParaRPr lang="en-US"/>
          </a:p>
        </p:txBody>
      </p:sp>
      <p:pic>
        <p:nvPicPr>
          <p:cNvPr id="5" name="Content Placeholder 4">
            <a:extLst>
              <a:ext uri="{FF2B5EF4-FFF2-40B4-BE49-F238E27FC236}">
                <a16:creationId xmlns:a16="http://schemas.microsoft.com/office/drawing/2014/main" id="{FF8EEAAF-23D9-5BB2-B71D-1EFB943C0007}"/>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733344" y="2744720"/>
            <a:ext cx="8725312" cy="2737736"/>
          </a:xfrm>
          <a:prstGeom prst="rect">
            <a:avLst/>
          </a:prstGeom>
        </p:spPr>
      </p:pic>
      <p:pic>
        <p:nvPicPr>
          <p:cNvPr id="2" name="Graphic 1">
            <a:extLst>
              <a:ext uri="{FF2B5EF4-FFF2-40B4-BE49-F238E27FC236}">
                <a16:creationId xmlns:a16="http://schemas.microsoft.com/office/drawing/2014/main" id="{12E7FD3B-C4AB-0CA3-BE08-6271B075BC0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2240600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8B535-7B25-524C-7D10-22833B84C48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AD9B030-3030-E0FB-096F-E89A79A50059}"/>
              </a:ext>
            </a:extLst>
          </p:cNvPr>
          <p:cNvSpPr>
            <a:spLocks noGrp="1"/>
          </p:cNvSpPr>
          <p:nvPr>
            <p:ph type="body" sz="quarter" idx="15"/>
          </p:nvPr>
        </p:nvSpPr>
        <p:spPr/>
        <p:txBody>
          <a:bodyPr lIns="0" tIns="45720" rIns="91440" bIns="45720" anchor="t"/>
          <a:lstStyle/>
          <a:p>
            <a:r>
              <a:rPr lang="en-US">
                <a:latin typeface="Montserrat"/>
              </a:rPr>
              <a:t>ADAM</a:t>
            </a:r>
            <a:endParaRPr lang="en-US"/>
          </a:p>
        </p:txBody>
      </p:sp>
      <p:sp>
        <p:nvSpPr>
          <p:cNvPr id="10" name="Title 9">
            <a:extLst>
              <a:ext uri="{FF2B5EF4-FFF2-40B4-BE49-F238E27FC236}">
                <a16:creationId xmlns:a16="http://schemas.microsoft.com/office/drawing/2014/main" id="{76315B3D-DEE2-4F89-D54E-4A4B1EBD8B6C}"/>
              </a:ext>
            </a:extLst>
          </p:cNvPr>
          <p:cNvSpPr>
            <a:spLocks noGrp="1"/>
          </p:cNvSpPr>
          <p:nvPr>
            <p:ph type="title"/>
          </p:nvPr>
        </p:nvSpPr>
        <p:spPr/>
        <p:txBody>
          <a:bodyPr wrap="square" lIns="0" tIns="0" rIns="0" bIns="0" anchor="t">
            <a:spAutoFit/>
          </a:bodyPr>
          <a:lstStyle/>
          <a:p>
            <a:r>
              <a:rPr lang="en-US">
                <a:latin typeface="Montserrat SemiBold"/>
              </a:rPr>
              <a:t>Tracking Shipments</a:t>
            </a:r>
            <a:endParaRPr lang="en-US"/>
          </a:p>
        </p:txBody>
      </p:sp>
      <p:sp>
        <p:nvSpPr>
          <p:cNvPr id="13" name="Text Placeholder 12">
            <a:extLst>
              <a:ext uri="{FF2B5EF4-FFF2-40B4-BE49-F238E27FC236}">
                <a16:creationId xmlns:a16="http://schemas.microsoft.com/office/drawing/2014/main" id="{0B7B7B33-7C4F-66C9-9910-FBEFDF5E6E8A}"/>
              </a:ext>
            </a:extLst>
          </p:cNvPr>
          <p:cNvSpPr>
            <a:spLocks noGrp="1"/>
          </p:cNvSpPr>
          <p:nvPr>
            <p:ph type="body" sz="quarter" idx="18"/>
          </p:nvPr>
        </p:nvSpPr>
        <p:spPr/>
        <p:txBody>
          <a:bodyPr lIns="0" tIns="45720" rIns="91440" bIns="45720" anchor="t"/>
          <a:lstStyle/>
          <a:p>
            <a:r>
              <a:rPr lang="en-US" b="1">
                <a:latin typeface="Montserrat"/>
              </a:rPr>
              <a:t>Enhanced Shipment Tracking: </a:t>
            </a:r>
          </a:p>
          <a:p>
            <a:r>
              <a:rPr lang="en-US">
                <a:latin typeface="Montserrat"/>
              </a:rPr>
              <a:t>Orders now display both the District and the specific School they were ordered for, improving visibility and tracking accuracy.</a:t>
            </a:r>
          </a:p>
          <a:p>
            <a:br>
              <a:rPr lang="en-US">
                <a:latin typeface="Montserrat"/>
              </a:rPr>
            </a:br>
            <a:endParaRPr lang="en-US"/>
          </a:p>
          <a:p>
            <a:endParaRPr lang="en-US"/>
          </a:p>
          <a:p>
            <a:endParaRPr lang="en-US"/>
          </a:p>
          <a:p>
            <a:endParaRPr lang="en-US"/>
          </a:p>
          <a:p>
            <a:endParaRPr lang="en-US">
              <a:latin typeface="Montserrat"/>
            </a:endParaRPr>
          </a:p>
          <a:p>
            <a:endParaRPr lang="en-US"/>
          </a:p>
        </p:txBody>
      </p:sp>
      <p:pic>
        <p:nvPicPr>
          <p:cNvPr id="2" name="Content Placeholder 1">
            <a:extLst>
              <a:ext uri="{FF2B5EF4-FFF2-40B4-BE49-F238E27FC236}">
                <a16:creationId xmlns:a16="http://schemas.microsoft.com/office/drawing/2014/main" id="{593942FE-E77D-A271-C0F3-ACD0A09CD463}"/>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875902" y="3166796"/>
            <a:ext cx="10440195" cy="1575482"/>
          </a:xfrm>
          <a:prstGeom prst="rect">
            <a:avLst/>
          </a:prstGeom>
        </p:spPr>
      </p:pic>
      <p:pic>
        <p:nvPicPr>
          <p:cNvPr id="3" name="Graphic 2">
            <a:extLst>
              <a:ext uri="{FF2B5EF4-FFF2-40B4-BE49-F238E27FC236}">
                <a16:creationId xmlns:a16="http://schemas.microsoft.com/office/drawing/2014/main" id="{F8F80192-3723-CFC0-27B6-B00EE9CC2EC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89623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4F4A9-05DC-4E93-3458-6BEFCF0F2A4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FD4C3C-A212-85AC-9BE1-B0A7B83D3C71}"/>
              </a:ext>
            </a:extLst>
          </p:cNvPr>
          <p:cNvSpPr>
            <a:spLocks noGrp="1"/>
          </p:cNvSpPr>
          <p:nvPr>
            <p:ph type="body" sz="quarter" idx="15"/>
          </p:nvPr>
        </p:nvSpPr>
        <p:spPr/>
        <p:txBody>
          <a:bodyPr lIns="0" tIns="45720" rIns="91440" bIns="45720" anchor="t"/>
          <a:lstStyle/>
          <a:p>
            <a:r>
              <a:rPr lang="en-US">
                <a:latin typeface="Montserrat"/>
              </a:rPr>
              <a:t>ADAM</a:t>
            </a:r>
            <a:endParaRPr lang="en-US"/>
          </a:p>
        </p:txBody>
      </p:sp>
      <p:sp>
        <p:nvSpPr>
          <p:cNvPr id="10" name="Title 9">
            <a:extLst>
              <a:ext uri="{FF2B5EF4-FFF2-40B4-BE49-F238E27FC236}">
                <a16:creationId xmlns:a16="http://schemas.microsoft.com/office/drawing/2014/main" id="{E24B5D33-F454-25AC-39E1-0BFC3FE657C4}"/>
              </a:ext>
            </a:extLst>
          </p:cNvPr>
          <p:cNvSpPr>
            <a:spLocks noGrp="1"/>
          </p:cNvSpPr>
          <p:nvPr>
            <p:ph type="title"/>
          </p:nvPr>
        </p:nvSpPr>
        <p:spPr/>
        <p:txBody>
          <a:bodyPr wrap="square" lIns="0" tIns="0" rIns="0" bIns="0" anchor="t">
            <a:spAutoFit/>
          </a:bodyPr>
          <a:lstStyle/>
          <a:p>
            <a:r>
              <a:rPr lang="en-US">
                <a:latin typeface="Montserrat SemiBold"/>
              </a:rPr>
              <a:t>Accountability Codes</a:t>
            </a:r>
            <a:endParaRPr lang="en-US"/>
          </a:p>
        </p:txBody>
      </p:sp>
      <p:sp>
        <p:nvSpPr>
          <p:cNvPr id="13" name="Text Placeholder 12">
            <a:extLst>
              <a:ext uri="{FF2B5EF4-FFF2-40B4-BE49-F238E27FC236}">
                <a16:creationId xmlns:a16="http://schemas.microsoft.com/office/drawing/2014/main" id="{FEEEAB0C-BAE4-A99A-B955-756117137F1C}"/>
              </a:ext>
            </a:extLst>
          </p:cNvPr>
          <p:cNvSpPr>
            <a:spLocks noGrp="1"/>
          </p:cNvSpPr>
          <p:nvPr>
            <p:ph type="body" sz="quarter" idx="18"/>
          </p:nvPr>
        </p:nvSpPr>
        <p:spPr/>
        <p:txBody>
          <a:bodyPr lIns="0" tIns="45720" rIns="91440" bIns="45720" anchor="t"/>
          <a:lstStyle/>
          <a:p>
            <a:r>
              <a:rPr lang="en-US" b="1">
                <a:latin typeface="Montserrat"/>
              </a:rPr>
              <a:t>Accountability codes in ADAM have been reduced to four (4).</a:t>
            </a:r>
            <a:endParaRPr lang="en-US" b="1"/>
          </a:p>
          <a:p>
            <a:pPr marL="285750" indent="-285750">
              <a:buChar char="•"/>
            </a:pPr>
            <a:r>
              <a:rPr lang="en-US">
                <a:latin typeface="Montserrat"/>
              </a:rPr>
              <a:t>01 – Medical Emergency</a:t>
            </a:r>
          </a:p>
          <a:p>
            <a:pPr marL="285750" indent="-285750">
              <a:buChar char="•"/>
            </a:pPr>
            <a:r>
              <a:rPr lang="en-US">
                <a:latin typeface="Montserrat"/>
              </a:rPr>
              <a:t>02 – Incorrect Accommodation/ Accessibility Feature</a:t>
            </a:r>
          </a:p>
          <a:p>
            <a:pPr marL="285750" indent="-285750">
              <a:buChar char="•"/>
            </a:pPr>
            <a:r>
              <a:rPr lang="en-US">
                <a:latin typeface="Montserrat"/>
              </a:rPr>
              <a:t>03- Other</a:t>
            </a:r>
          </a:p>
          <a:p>
            <a:pPr marL="285750" indent="-285750">
              <a:buChar char="•"/>
            </a:pPr>
            <a:r>
              <a:rPr lang="en-US">
                <a:latin typeface="Montserrat"/>
              </a:rPr>
              <a:t>04 – Cheating/ Using Unauthorized Electronic Device - "Retest Not Allowed"</a:t>
            </a:r>
          </a:p>
          <a:p>
            <a:r>
              <a:rPr lang="en-US">
                <a:latin typeface="Montserrat"/>
              </a:rPr>
              <a:t>*Note: Codes 1-3 will void and allow new session. Code 4 will void and not allow a new session to be created.</a:t>
            </a:r>
          </a:p>
          <a:p>
            <a:endParaRPr lang="en-US">
              <a:latin typeface="Montserrat"/>
            </a:endParaRPr>
          </a:p>
          <a:p>
            <a:r>
              <a:rPr lang="en-US" b="1">
                <a:latin typeface="Montserrat"/>
              </a:rPr>
              <a:t>*Only an LAC can apply Accountability codes in ADAM</a:t>
            </a:r>
          </a:p>
          <a:p>
            <a:endParaRPr lang="en-US" b="1"/>
          </a:p>
        </p:txBody>
      </p:sp>
      <p:sp>
        <p:nvSpPr>
          <p:cNvPr id="5" name="Content Placeholder 4">
            <a:extLst>
              <a:ext uri="{FF2B5EF4-FFF2-40B4-BE49-F238E27FC236}">
                <a16:creationId xmlns:a16="http://schemas.microsoft.com/office/drawing/2014/main" id="{8FCC944E-A0E5-0F72-8D29-DC709E937210}"/>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56436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9C681-A26B-63CF-0231-2937E4A9B33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EB63122-AC29-2899-B3A5-C888697F07BF}"/>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1348AE69-536D-E465-8204-A9BBB8D2526A}"/>
              </a:ext>
            </a:extLst>
          </p:cNvPr>
          <p:cNvSpPr>
            <a:spLocks noGrp="1"/>
          </p:cNvSpPr>
          <p:nvPr>
            <p:ph type="title"/>
          </p:nvPr>
        </p:nvSpPr>
        <p:spPr/>
        <p:txBody>
          <a:bodyPr wrap="square" lIns="0" tIns="0" rIns="0" bIns="0" anchor="t">
            <a:spAutoFit/>
          </a:bodyPr>
          <a:lstStyle/>
          <a:p>
            <a:r>
              <a:rPr lang="en-US">
                <a:latin typeface="Montserrat SemiBold"/>
              </a:rPr>
              <a:t>Adding Accountability Codes</a:t>
            </a:r>
            <a:endParaRPr lang="en-US"/>
          </a:p>
        </p:txBody>
      </p:sp>
      <p:sp>
        <p:nvSpPr>
          <p:cNvPr id="13" name="Text Placeholder 12">
            <a:extLst>
              <a:ext uri="{FF2B5EF4-FFF2-40B4-BE49-F238E27FC236}">
                <a16:creationId xmlns:a16="http://schemas.microsoft.com/office/drawing/2014/main" id="{3D291D72-0CA7-51DF-4FBA-3ABAD6E0728C}"/>
              </a:ext>
            </a:extLst>
          </p:cNvPr>
          <p:cNvSpPr>
            <a:spLocks noGrp="1"/>
          </p:cNvSpPr>
          <p:nvPr>
            <p:ph type="body" sz="quarter" idx="18"/>
          </p:nvPr>
        </p:nvSpPr>
        <p:spPr/>
        <p:txBody>
          <a:bodyPr lIns="0" tIns="45720" rIns="91440" bIns="45720" anchor="t"/>
          <a:lstStyle/>
          <a:p>
            <a:r>
              <a:rPr lang="en-US" b="1" dirty="0">
                <a:latin typeface="Montserrat"/>
              </a:rPr>
              <a:t>Accountability codes can now be added via the proctor dashboard</a:t>
            </a:r>
            <a:endParaRPr lang="en-US" b="1" dirty="0"/>
          </a:p>
          <a:p>
            <a:endParaRPr lang="en-US" b="1" dirty="0">
              <a:latin typeface="Montserrat"/>
            </a:endParaRPr>
          </a:p>
          <a:p>
            <a:pPr marL="285750" indent="-285750">
              <a:buChar char="•"/>
            </a:pPr>
            <a:endParaRPr lang="en-US" dirty="0">
              <a:latin typeface="Montserrat"/>
            </a:endParaRPr>
          </a:p>
          <a:p>
            <a:endParaRPr lang="en-US" b="1" dirty="0">
              <a:latin typeface="Montserrat"/>
            </a:endParaRPr>
          </a:p>
          <a:p>
            <a:endParaRPr lang="en-US" b="1" dirty="0">
              <a:latin typeface="Montserrat"/>
            </a:endParaRPr>
          </a:p>
          <a:p>
            <a:endParaRPr lang="en-US" b="1" dirty="0">
              <a:latin typeface="Montserrat"/>
            </a:endParaRPr>
          </a:p>
          <a:p>
            <a:endParaRPr lang="en-US" b="1" dirty="0">
              <a:latin typeface="Montserrat"/>
            </a:endParaRPr>
          </a:p>
          <a:p>
            <a:r>
              <a:rPr lang="en-US" sz="1700" b="1" dirty="0">
                <a:latin typeface="Montserrat"/>
              </a:rPr>
              <a:t>Immediate Session Start</a:t>
            </a:r>
            <a:endParaRPr lang="en-US" sz="1700" dirty="0">
              <a:solidFill>
                <a:srgbClr val="015391"/>
              </a:solidFill>
              <a:latin typeface="Montserrat"/>
            </a:endParaRPr>
          </a:p>
          <a:p>
            <a:r>
              <a:rPr lang="en-US" sz="1700" dirty="0">
                <a:latin typeface="Montserrat"/>
              </a:rPr>
              <a:t>Using an accountability code to void and allow a new session will now take effect instantly—no need to wait for an admin rescan.</a:t>
            </a:r>
            <a:endParaRPr lang="en-US" dirty="0">
              <a:latin typeface="Montserrat"/>
            </a:endParaRPr>
          </a:p>
        </p:txBody>
      </p:sp>
      <p:pic>
        <p:nvPicPr>
          <p:cNvPr id="2" name="Content Placeholder 1">
            <a:extLst>
              <a:ext uri="{FF2B5EF4-FFF2-40B4-BE49-F238E27FC236}">
                <a16:creationId xmlns:a16="http://schemas.microsoft.com/office/drawing/2014/main" id="{A541B4DE-9755-05D8-C9E6-107412577932}"/>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736281" y="1956154"/>
            <a:ext cx="7841883" cy="2166477"/>
          </a:xfrm>
          <a:prstGeom prst="rect">
            <a:avLst/>
          </a:prstGeom>
        </p:spPr>
      </p:pic>
      <p:pic>
        <p:nvPicPr>
          <p:cNvPr id="3" name="Picture 2">
            <a:extLst>
              <a:ext uri="{FF2B5EF4-FFF2-40B4-BE49-F238E27FC236}">
                <a16:creationId xmlns:a16="http://schemas.microsoft.com/office/drawing/2014/main" id="{8FC3CB80-A695-CD71-B22B-A4FC2828E40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99296" y="2735681"/>
            <a:ext cx="3133725" cy="2228850"/>
          </a:xfrm>
          <a:prstGeom prst="rect">
            <a:avLst/>
          </a:prstGeom>
        </p:spPr>
      </p:pic>
    </p:spTree>
    <p:extLst>
      <p:ext uri="{BB962C8B-B14F-4D97-AF65-F5344CB8AC3E}">
        <p14:creationId xmlns:p14="http://schemas.microsoft.com/office/powerpoint/2010/main" val="61274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DE526-9D2A-934F-1B2C-409914F4BA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99B0EF-F7DC-A19A-8E5C-49CC04A6D1EA}"/>
              </a:ext>
            </a:extLst>
          </p:cNvPr>
          <p:cNvSpPr>
            <a:spLocks noGrp="1"/>
          </p:cNvSpPr>
          <p:nvPr>
            <p:ph type="title"/>
          </p:nvPr>
        </p:nvSpPr>
        <p:spPr>
          <a:xfrm>
            <a:off x="643064" y="2183544"/>
            <a:ext cx="6885496" cy="488536"/>
          </a:xfrm>
        </p:spPr>
        <p:txBody>
          <a:bodyPr lIns="0" tIns="45720" rIns="91440" bIns="45720" anchor="t"/>
          <a:lstStyle/>
          <a:p>
            <a:r>
              <a:rPr lang="en-US" sz="2000">
                <a:latin typeface="Montserrat SemiBold"/>
              </a:rPr>
              <a:t>Reporting</a:t>
            </a:r>
            <a:endParaRPr lang="en-US" sz="2000"/>
          </a:p>
        </p:txBody>
      </p:sp>
      <p:pic>
        <p:nvPicPr>
          <p:cNvPr id="6" name="Graphic 5">
            <a:extLst>
              <a:ext uri="{FF2B5EF4-FFF2-40B4-BE49-F238E27FC236}">
                <a16:creationId xmlns:a16="http://schemas.microsoft.com/office/drawing/2014/main" id="{53903277-A5D5-0042-4483-980A29A7AE2E}"/>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5137" y="2971800"/>
            <a:ext cx="914400" cy="914400"/>
          </a:xfrm>
          <a:prstGeom prst="rect">
            <a:avLst/>
          </a:prstGeom>
        </p:spPr>
      </p:pic>
      <p:sp>
        <p:nvSpPr>
          <p:cNvPr id="3" name="TextBox 2">
            <a:extLst>
              <a:ext uri="{FF2B5EF4-FFF2-40B4-BE49-F238E27FC236}">
                <a16:creationId xmlns:a16="http://schemas.microsoft.com/office/drawing/2014/main" id="{011CA315-0387-91A2-B7C7-7C3ECF2F942A}"/>
              </a:ext>
            </a:extLst>
          </p:cNvPr>
          <p:cNvSpPr txBox="1"/>
          <p:nvPr/>
        </p:nvSpPr>
        <p:spPr>
          <a:xfrm>
            <a:off x="2160849" y="3157462"/>
            <a:ext cx="1705121" cy="400110"/>
          </a:xfrm>
          <a:prstGeom prst="rect">
            <a:avLst/>
          </a:prstGeom>
          <a:noFill/>
        </p:spPr>
        <p:txBody>
          <a:bodyPr wrap="square" rtlCol="0">
            <a:spAutoFit/>
          </a:bodyPr>
          <a:lstStyle/>
          <a:p>
            <a:r>
              <a:rPr lang="en-US" sz="2000">
                <a:solidFill>
                  <a:schemeClr val="tx2"/>
                </a:solidFill>
                <a:latin typeface="Montserrat SemiBold" pitchFamily="2" charset="0"/>
              </a:rPr>
              <a:t>Efficiency</a:t>
            </a:r>
          </a:p>
        </p:txBody>
      </p:sp>
      <p:pic>
        <p:nvPicPr>
          <p:cNvPr id="5" name="Graphic 4">
            <a:extLst>
              <a:ext uri="{FF2B5EF4-FFF2-40B4-BE49-F238E27FC236}">
                <a16:creationId xmlns:a16="http://schemas.microsoft.com/office/drawing/2014/main" id="{D7C59EE2-F829-93E2-1674-8FA2D6166063}"/>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5137" y="4080787"/>
            <a:ext cx="914400" cy="914400"/>
          </a:xfrm>
          <a:prstGeom prst="rect">
            <a:avLst/>
          </a:prstGeom>
        </p:spPr>
      </p:pic>
      <p:sp>
        <p:nvSpPr>
          <p:cNvPr id="9" name="TextBox 8">
            <a:extLst>
              <a:ext uri="{FF2B5EF4-FFF2-40B4-BE49-F238E27FC236}">
                <a16:creationId xmlns:a16="http://schemas.microsoft.com/office/drawing/2014/main" id="{B1A92177-B5F6-537D-95BB-94873BAD1241}"/>
              </a:ext>
            </a:extLst>
          </p:cNvPr>
          <p:cNvSpPr txBox="1"/>
          <p:nvPr/>
        </p:nvSpPr>
        <p:spPr>
          <a:xfrm>
            <a:off x="2160849" y="4302190"/>
            <a:ext cx="1963999" cy="400110"/>
          </a:xfrm>
          <a:prstGeom prst="rect">
            <a:avLst/>
          </a:prstGeom>
          <a:noFill/>
        </p:spPr>
        <p:txBody>
          <a:bodyPr wrap="none" rtlCol="0">
            <a:spAutoFit/>
          </a:bodyPr>
          <a:lstStyle/>
          <a:p>
            <a:r>
              <a:rPr lang="en-US" sz="2000">
                <a:solidFill>
                  <a:schemeClr val="tx2"/>
                </a:solidFill>
                <a:latin typeface="Montserrat SemiBold" pitchFamily="2" charset="0"/>
              </a:rPr>
              <a:t>Test Security</a:t>
            </a:r>
          </a:p>
        </p:txBody>
      </p:sp>
      <p:pic>
        <p:nvPicPr>
          <p:cNvPr id="4" name="Graphic 3">
            <a:extLst>
              <a:ext uri="{FF2B5EF4-FFF2-40B4-BE49-F238E27FC236}">
                <a16:creationId xmlns:a16="http://schemas.microsoft.com/office/drawing/2014/main" id="{280B4072-FF7A-B0D1-C712-B30A1E233AB7}"/>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5137" y="5189774"/>
            <a:ext cx="914400" cy="914400"/>
          </a:xfrm>
          <a:prstGeom prst="rect">
            <a:avLst/>
          </a:prstGeom>
        </p:spPr>
      </p:pic>
      <p:sp>
        <p:nvSpPr>
          <p:cNvPr id="10" name="TextBox 9">
            <a:extLst>
              <a:ext uri="{FF2B5EF4-FFF2-40B4-BE49-F238E27FC236}">
                <a16:creationId xmlns:a16="http://schemas.microsoft.com/office/drawing/2014/main" id="{868D773D-1FD8-2EAB-752E-1D0EDFC789F3}"/>
              </a:ext>
            </a:extLst>
          </p:cNvPr>
          <p:cNvSpPr txBox="1"/>
          <p:nvPr/>
        </p:nvSpPr>
        <p:spPr>
          <a:xfrm>
            <a:off x="2160849" y="5446918"/>
            <a:ext cx="2121093" cy="400110"/>
          </a:xfrm>
          <a:prstGeom prst="rect">
            <a:avLst/>
          </a:prstGeom>
          <a:noFill/>
        </p:spPr>
        <p:txBody>
          <a:bodyPr wrap="none" rtlCol="0">
            <a:spAutoFit/>
          </a:bodyPr>
          <a:lstStyle/>
          <a:p>
            <a:r>
              <a:rPr lang="en-US" sz="2000">
                <a:solidFill>
                  <a:schemeClr val="tx2"/>
                </a:solidFill>
                <a:latin typeface="Montserrat SemiBold" pitchFamily="2" charset="0"/>
              </a:rPr>
              <a:t>User Interface</a:t>
            </a:r>
          </a:p>
        </p:txBody>
      </p:sp>
    </p:spTree>
    <p:extLst>
      <p:ext uri="{BB962C8B-B14F-4D97-AF65-F5344CB8AC3E}">
        <p14:creationId xmlns:p14="http://schemas.microsoft.com/office/powerpoint/2010/main" val="16187495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8CB8E-19DA-E625-81E0-D0EC975E3C2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3107289-C96B-0075-78D9-E6C7B0FC694B}"/>
              </a:ext>
            </a:extLst>
          </p:cNvPr>
          <p:cNvSpPr>
            <a:spLocks noGrp="1"/>
          </p:cNvSpPr>
          <p:nvPr>
            <p:ph type="body" sz="quarter" idx="15"/>
          </p:nvPr>
        </p:nvSpPr>
        <p:spPr/>
        <p:txBody>
          <a:bodyPr lIns="0" tIns="45720" rIns="91440" bIns="45720" anchor="t"/>
          <a:lstStyle/>
          <a:p>
            <a:r>
              <a:rPr lang="en-US" sz="1300">
                <a:latin typeface="Montserrat"/>
              </a:rPr>
              <a:t>Reporting</a:t>
            </a:r>
            <a:endParaRPr lang="en-US"/>
          </a:p>
        </p:txBody>
      </p:sp>
      <p:sp>
        <p:nvSpPr>
          <p:cNvPr id="10" name="Title 9">
            <a:extLst>
              <a:ext uri="{FF2B5EF4-FFF2-40B4-BE49-F238E27FC236}">
                <a16:creationId xmlns:a16="http://schemas.microsoft.com/office/drawing/2014/main" id="{F813B0DE-4C7C-CED3-915C-715E4E2009F1}"/>
              </a:ext>
            </a:extLst>
          </p:cNvPr>
          <p:cNvSpPr>
            <a:spLocks noGrp="1"/>
          </p:cNvSpPr>
          <p:nvPr>
            <p:ph type="title"/>
          </p:nvPr>
        </p:nvSpPr>
        <p:spPr/>
        <p:txBody>
          <a:bodyPr wrap="square" lIns="0" tIns="0" rIns="0" bIns="0" anchor="t">
            <a:spAutoFit/>
          </a:bodyPr>
          <a:lstStyle/>
          <a:p>
            <a:r>
              <a:rPr lang="en-US">
                <a:latin typeface="Montserrat SemiBold"/>
              </a:rPr>
              <a:t>New Role</a:t>
            </a:r>
            <a:endParaRPr lang="en-US"/>
          </a:p>
        </p:txBody>
      </p:sp>
      <p:sp>
        <p:nvSpPr>
          <p:cNvPr id="13" name="Text Placeholder 12">
            <a:extLst>
              <a:ext uri="{FF2B5EF4-FFF2-40B4-BE49-F238E27FC236}">
                <a16:creationId xmlns:a16="http://schemas.microsoft.com/office/drawing/2014/main" id="{0BF23BFA-88B8-B393-128E-70B695AA2253}"/>
              </a:ext>
            </a:extLst>
          </p:cNvPr>
          <p:cNvSpPr>
            <a:spLocks noGrp="1"/>
          </p:cNvSpPr>
          <p:nvPr>
            <p:ph type="body" sz="quarter" idx="18"/>
          </p:nvPr>
        </p:nvSpPr>
        <p:spPr/>
        <p:txBody>
          <a:bodyPr lIns="0" tIns="45720" rIns="91440" bIns="45720" anchor="t"/>
          <a:lstStyle/>
          <a:p>
            <a:pPr>
              <a:spcBef>
                <a:spcPts val="600"/>
              </a:spcBef>
              <a:spcAft>
                <a:spcPts val="1200"/>
              </a:spcAft>
            </a:pPr>
            <a:endParaRPr lang="en-US" b="1">
              <a:latin typeface="Montserrat"/>
            </a:endParaRPr>
          </a:p>
          <a:p>
            <a:pPr>
              <a:spcBef>
                <a:spcPts val="600"/>
              </a:spcBef>
              <a:spcAft>
                <a:spcPts val="1200"/>
              </a:spcAft>
            </a:pPr>
            <a:r>
              <a:rPr lang="en-US" b="1">
                <a:latin typeface="Montserrat"/>
              </a:rPr>
              <a:t>District Reporting Administrator – New Role </a:t>
            </a:r>
            <a:endParaRPr lang="en-US">
              <a:solidFill>
                <a:srgbClr val="015391"/>
              </a:solidFill>
              <a:latin typeface="Montserrat"/>
            </a:endParaRPr>
          </a:p>
          <a:p>
            <a:pPr>
              <a:spcBef>
                <a:spcPts val="600"/>
              </a:spcBef>
              <a:spcAft>
                <a:spcPts val="1200"/>
              </a:spcAft>
            </a:pPr>
            <a:r>
              <a:rPr lang="en-US">
                <a:latin typeface="Montserrat"/>
              </a:rPr>
              <a:t>Will have access to PII (User page under Rostering)</a:t>
            </a:r>
            <a:endParaRPr lang="en-US">
              <a:solidFill>
                <a:srgbClr val="015391"/>
              </a:solidFill>
              <a:latin typeface="Montserrat"/>
            </a:endParaRPr>
          </a:p>
          <a:p>
            <a:pPr>
              <a:spcBef>
                <a:spcPts val="600"/>
              </a:spcBef>
              <a:spcAft>
                <a:spcPts val="1200"/>
              </a:spcAft>
            </a:pPr>
            <a:r>
              <a:rPr lang="en-US">
                <a:latin typeface="Montserrat"/>
              </a:rPr>
              <a:t>Will be able to Filter reports by the following</a:t>
            </a:r>
          </a:p>
          <a:p>
            <a:pPr>
              <a:spcBef>
                <a:spcPts val="600"/>
              </a:spcBef>
              <a:spcAft>
                <a:spcPts val="1200"/>
              </a:spcAft>
            </a:pPr>
            <a:r>
              <a:rPr lang="en-US">
                <a:latin typeface="Montserrat"/>
              </a:rPr>
              <a:t>Demographics.</a:t>
            </a:r>
          </a:p>
          <a:p>
            <a:pPr>
              <a:spcBef>
                <a:spcPts val="600"/>
              </a:spcBef>
              <a:spcAft>
                <a:spcPts val="1200"/>
              </a:spcAft>
            </a:pPr>
            <a:endParaRPr lang="en-US">
              <a:latin typeface="Montserrat"/>
            </a:endParaRPr>
          </a:p>
          <a:p>
            <a:pPr>
              <a:spcBef>
                <a:spcPts val="600"/>
              </a:spcBef>
              <a:spcAft>
                <a:spcPts val="1200"/>
              </a:spcAft>
            </a:pPr>
            <a:r>
              <a:rPr lang="en-US" b="1" u="sng">
                <a:latin typeface="Montserrat"/>
              </a:rPr>
              <a:t>NOTE</a:t>
            </a:r>
            <a:r>
              <a:rPr lang="en-US" u="sng">
                <a:latin typeface="Montserrat"/>
              </a:rPr>
              <a:t>:</a:t>
            </a:r>
          </a:p>
          <a:p>
            <a:pPr>
              <a:spcBef>
                <a:spcPts val="600"/>
              </a:spcBef>
              <a:spcAft>
                <a:spcPts val="1200"/>
              </a:spcAft>
            </a:pPr>
            <a:r>
              <a:rPr lang="en-US" b="1" u="sng">
                <a:latin typeface="Montserrat"/>
              </a:rPr>
              <a:t>You will not find this new role in the manuals</a:t>
            </a:r>
            <a:endParaRPr lang="en-US" b="1" u="sng"/>
          </a:p>
        </p:txBody>
      </p:sp>
      <p:pic>
        <p:nvPicPr>
          <p:cNvPr id="3" name="Content Placeholder 5">
            <a:extLst>
              <a:ext uri="{FF2B5EF4-FFF2-40B4-BE49-F238E27FC236}">
                <a16:creationId xmlns:a16="http://schemas.microsoft.com/office/drawing/2014/main" id="{007C5FD6-8495-6E6D-9447-377AC8CC7C52}"/>
              </a:ext>
              <a:ext uri="{C183D7F6-B498-43B3-948B-1728B52AA6E4}">
                <adec:decorative xmlns:adec="http://schemas.microsoft.com/office/drawing/2017/decorative" val="1"/>
              </a:ext>
            </a:extLst>
          </p:cNvPr>
          <p:cNvPicPr>
            <a:picLocks noChangeAspect="1"/>
          </p:cNvPicPr>
          <p:nvPr/>
        </p:nvPicPr>
        <p:blipFill>
          <a:blip r:embed="rId2"/>
          <a:srcRect r="33692" b="-3"/>
          <a:stretch>
            <a:fillRect/>
          </a:stretch>
        </p:blipFill>
        <p:spPr>
          <a:xfrm>
            <a:off x="7147437" y="1710858"/>
            <a:ext cx="4116482" cy="4113260"/>
          </a:xfrm>
          <a:prstGeom prst="rect">
            <a:avLst/>
          </a:prstGeom>
          <a:noFill/>
        </p:spPr>
      </p:pic>
      <p:sp>
        <p:nvSpPr>
          <p:cNvPr id="5" name="Content Placeholder 4">
            <a:extLst>
              <a:ext uri="{FF2B5EF4-FFF2-40B4-BE49-F238E27FC236}">
                <a16:creationId xmlns:a16="http://schemas.microsoft.com/office/drawing/2014/main" id="{0CEFBE13-AC58-B21B-17F5-4E25F519C7BA}"/>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09404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D8276-B855-588C-A42B-AFD4A2AA3E2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C984C18-A535-5F6C-9EE0-0F002CE8F648}"/>
              </a:ext>
            </a:extLst>
          </p:cNvPr>
          <p:cNvSpPr>
            <a:spLocks noGrp="1"/>
          </p:cNvSpPr>
          <p:nvPr>
            <p:ph type="body" sz="quarter" idx="15"/>
          </p:nvPr>
        </p:nvSpPr>
        <p:spPr/>
        <p:txBody>
          <a:bodyPr lIns="0" tIns="45720" rIns="91440" bIns="45720" anchor="t"/>
          <a:lstStyle/>
          <a:p>
            <a:r>
              <a:rPr lang="en-US" sz="1300">
                <a:latin typeface="Montserrat"/>
              </a:rPr>
              <a:t>Reporting</a:t>
            </a:r>
            <a:endParaRPr lang="en-US"/>
          </a:p>
        </p:txBody>
      </p:sp>
      <p:sp>
        <p:nvSpPr>
          <p:cNvPr id="10" name="Title 9">
            <a:extLst>
              <a:ext uri="{FF2B5EF4-FFF2-40B4-BE49-F238E27FC236}">
                <a16:creationId xmlns:a16="http://schemas.microsoft.com/office/drawing/2014/main" id="{FCE60470-9785-6B5A-10BD-5D336E2BC63E}"/>
              </a:ext>
            </a:extLst>
          </p:cNvPr>
          <p:cNvSpPr>
            <a:spLocks noGrp="1"/>
          </p:cNvSpPr>
          <p:nvPr>
            <p:ph type="title"/>
          </p:nvPr>
        </p:nvSpPr>
        <p:spPr/>
        <p:txBody>
          <a:bodyPr wrap="square" lIns="0" tIns="0" rIns="0" bIns="0" anchor="t">
            <a:spAutoFit/>
          </a:bodyPr>
          <a:lstStyle/>
          <a:p>
            <a:r>
              <a:rPr lang="en-US">
                <a:latin typeface="Montserrat SemiBold"/>
              </a:rPr>
              <a:t>Performance Reports – SASID</a:t>
            </a:r>
            <a:endParaRPr lang="en-US"/>
          </a:p>
        </p:txBody>
      </p:sp>
      <p:sp>
        <p:nvSpPr>
          <p:cNvPr id="13" name="Text Placeholder 12">
            <a:extLst>
              <a:ext uri="{FF2B5EF4-FFF2-40B4-BE49-F238E27FC236}">
                <a16:creationId xmlns:a16="http://schemas.microsoft.com/office/drawing/2014/main" id="{F3E5CE23-6C19-1A33-C882-1CBF0D765B75}"/>
              </a:ext>
            </a:extLst>
          </p:cNvPr>
          <p:cNvSpPr>
            <a:spLocks noGrp="1"/>
          </p:cNvSpPr>
          <p:nvPr>
            <p:ph type="body" sz="quarter" idx="18"/>
          </p:nvPr>
        </p:nvSpPr>
        <p:spPr/>
        <p:txBody>
          <a:bodyPr lIns="0" tIns="45720" rIns="91440" bIns="45720" anchor="t"/>
          <a:lstStyle/>
          <a:p>
            <a:r>
              <a:rPr lang="en-US" dirty="0">
                <a:latin typeface="Montserrat"/>
              </a:rPr>
              <a:t>SASIDs are now visible in Performance Reports and will appear on CSV exports.</a:t>
            </a:r>
          </a:p>
          <a:p>
            <a:endParaRPr lang="en-US" dirty="0"/>
          </a:p>
          <a:p>
            <a:endParaRPr lang="en-US" dirty="0"/>
          </a:p>
          <a:p>
            <a:endParaRPr lang="en-US" dirty="0"/>
          </a:p>
          <a:p>
            <a:endParaRPr lang="en-US" dirty="0"/>
          </a:p>
          <a:p>
            <a:endParaRPr lang="en-US" dirty="0"/>
          </a:p>
          <a:p>
            <a:endParaRPr lang="en-US" dirty="0"/>
          </a:p>
        </p:txBody>
      </p:sp>
      <p:pic>
        <p:nvPicPr>
          <p:cNvPr id="5" name="Content Placeholder 4">
            <a:extLst>
              <a:ext uri="{FF2B5EF4-FFF2-40B4-BE49-F238E27FC236}">
                <a16:creationId xmlns:a16="http://schemas.microsoft.com/office/drawing/2014/main" id="{A7CBCD5B-F6FE-24C7-CFCD-E0385EA0E3E3}"/>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102729" y="2327128"/>
            <a:ext cx="4101093" cy="3640347"/>
          </a:xfrm>
          <a:prstGeom prst="rect">
            <a:avLst/>
          </a:prstGeom>
        </p:spPr>
      </p:pic>
      <p:pic>
        <p:nvPicPr>
          <p:cNvPr id="8" name="Picture 7">
            <a:extLst>
              <a:ext uri="{FF2B5EF4-FFF2-40B4-BE49-F238E27FC236}">
                <a16:creationId xmlns:a16="http://schemas.microsoft.com/office/drawing/2014/main" id="{9B258DBB-7BF3-F576-4102-C94584B1CDC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40605" y="2329364"/>
            <a:ext cx="4181475" cy="3743325"/>
          </a:xfrm>
          <a:prstGeom prst="rect">
            <a:avLst/>
          </a:prstGeom>
        </p:spPr>
      </p:pic>
      <p:pic>
        <p:nvPicPr>
          <p:cNvPr id="3" name="Graphic 2">
            <a:extLst>
              <a:ext uri="{FF2B5EF4-FFF2-40B4-BE49-F238E27FC236}">
                <a16:creationId xmlns:a16="http://schemas.microsoft.com/office/drawing/2014/main" id="{A2E7795D-9649-9DFE-8E82-528205E20C89}"/>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410903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F9C9B-8486-FE83-B38B-85EAA48C9C2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6275584-C635-10C1-648E-98CC520F9927}"/>
              </a:ext>
            </a:extLst>
          </p:cNvPr>
          <p:cNvSpPr>
            <a:spLocks noGrp="1"/>
          </p:cNvSpPr>
          <p:nvPr>
            <p:ph type="body" sz="quarter" idx="15"/>
          </p:nvPr>
        </p:nvSpPr>
        <p:spPr/>
        <p:txBody>
          <a:bodyPr lIns="0" tIns="45720" rIns="91440" bIns="45720" anchor="t"/>
          <a:lstStyle/>
          <a:p>
            <a:r>
              <a:rPr lang="en-US" sz="1300">
                <a:latin typeface="Montserrat"/>
              </a:rPr>
              <a:t>Reporting</a:t>
            </a:r>
            <a:endParaRPr lang="en-US"/>
          </a:p>
        </p:txBody>
      </p:sp>
      <p:sp>
        <p:nvSpPr>
          <p:cNvPr id="10" name="Title 9">
            <a:extLst>
              <a:ext uri="{FF2B5EF4-FFF2-40B4-BE49-F238E27FC236}">
                <a16:creationId xmlns:a16="http://schemas.microsoft.com/office/drawing/2014/main" id="{886A6CE2-140A-B4C9-DD7B-B333E4CD244F}"/>
              </a:ext>
            </a:extLst>
          </p:cNvPr>
          <p:cNvSpPr>
            <a:spLocks noGrp="1"/>
          </p:cNvSpPr>
          <p:nvPr>
            <p:ph type="title"/>
          </p:nvPr>
        </p:nvSpPr>
        <p:spPr/>
        <p:txBody>
          <a:bodyPr wrap="square" lIns="0" tIns="0" rIns="0" bIns="0" anchor="t">
            <a:spAutoFit/>
          </a:bodyPr>
          <a:lstStyle/>
          <a:p>
            <a:r>
              <a:rPr lang="en-US">
                <a:latin typeface="Montserrat SemiBold"/>
              </a:rPr>
              <a:t>RCR, RCS, DPLS </a:t>
            </a:r>
            <a:endParaRPr lang="en-US"/>
          </a:p>
        </p:txBody>
      </p:sp>
      <p:sp>
        <p:nvSpPr>
          <p:cNvPr id="13" name="Text Placeholder 12">
            <a:extLst>
              <a:ext uri="{FF2B5EF4-FFF2-40B4-BE49-F238E27FC236}">
                <a16:creationId xmlns:a16="http://schemas.microsoft.com/office/drawing/2014/main" id="{7E99AC76-EFB2-841C-8A5D-7316F13DA498}"/>
              </a:ext>
            </a:extLst>
          </p:cNvPr>
          <p:cNvSpPr>
            <a:spLocks noGrp="1"/>
          </p:cNvSpPr>
          <p:nvPr>
            <p:ph type="body" sz="quarter" idx="18"/>
          </p:nvPr>
        </p:nvSpPr>
        <p:spPr/>
        <p:txBody>
          <a:bodyPr lIns="0" tIns="45720" rIns="91440" bIns="45720" anchor="t"/>
          <a:lstStyle/>
          <a:p>
            <a:r>
              <a:rPr lang="en-US">
                <a:latin typeface="Montserrat"/>
              </a:rPr>
              <a:t>The following reports will now be dynamic and can be accessed in Performance Reports.</a:t>
            </a:r>
            <a:endParaRPr lang="en-US"/>
          </a:p>
          <a:p>
            <a:pPr marL="285750" indent="-285750">
              <a:buChar char="•"/>
            </a:pPr>
            <a:r>
              <a:rPr lang="en-US">
                <a:latin typeface="Montserrat"/>
              </a:rPr>
              <a:t>Reporting Category Roster (RCR)</a:t>
            </a:r>
          </a:p>
          <a:p>
            <a:pPr marL="285750" indent="-285750">
              <a:buChar char="•"/>
            </a:pPr>
            <a:r>
              <a:rPr lang="en-US">
                <a:latin typeface="Montserrat"/>
              </a:rPr>
              <a:t>Reporting Category Summary (RCS)</a:t>
            </a:r>
            <a:endParaRPr lang="en-US"/>
          </a:p>
          <a:p>
            <a:pPr marL="285750" indent="-285750">
              <a:buChar char="•"/>
            </a:pPr>
            <a:r>
              <a:rPr lang="en-US">
                <a:latin typeface="Montserrat"/>
              </a:rPr>
              <a:t>Demographic Performance Level Summary (DPLS)</a:t>
            </a:r>
          </a:p>
          <a:p>
            <a:pPr marL="285750" indent="-285750">
              <a:buChar char="•"/>
            </a:pPr>
            <a:endParaRPr lang="en-US">
              <a:latin typeface="Montserrat"/>
            </a:endParaRPr>
          </a:p>
          <a:p>
            <a:r>
              <a:rPr lang="en-US">
                <a:latin typeface="Montserrat"/>
              </a:rPr>
              <a:t>The PDFs will no longer be available. Legacy PDFs will remain available in Report Assets. </a:t>
            </a:r>
            <a:endParaRPr lang="en-US"/>
          </a:p>
          <a:p>
            <a:pPr marL="285750" indent="-285750">
              <a:buChar char="•"/>
            </a:pPr>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39141DDB-EED8-7471-BBC0-58A2DA8A898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7" name="Content Placeholder 6">
            <a:extLst>
              <a:ext uri="{FF2B5EF4-FFF2-40B4-BE49-F238E27FC236}">
                <a16:creationId xmlns:a16="http://schemas.microsoft.com/office/drawing/2014/main" id="{D9F87A70-1417-1B7C-4E4C-3530F0D8B94A}"/>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7232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DEB8E-31E0-7E91-19DD-C8A4B4A5977F}"/>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588BC96-CE02-452A-E451-F8597C6E13BA}"/>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5E9AD3F5-BC41-28C9-737D-C47478995400}"/>
              </a:ext>
            </a:extLst>
          </p:cNvPr>
          <p:cNvSpPr>
            <a:spLocks noGrp="1"/>
          </p:cNvSpPr>
          <p:nvPr>
            <p:ph type="title"/>
          </p:nvPr>
        </p:nvSpPr>
        <p:spPr/>
        <p:txBody>
          <a:bodyPr wrap="square" lIns="0" tIns="0" rIns="0" bIns="0" anchor="t">
            <a:spAutoFit/>
          </a:bodyPr>
          <a:lstStyle/>
          <a:p>
            <a:r>
              <a:rPr lang="en-US">
                <a:latin typeface="Montserrat"/>
              </a:rPr>
              <a:t>Reporting Category Roster (RCR)</a:t>
            </a:r>
            <a:endParaRPr lang="en-US"/>
          </a:p>
        </p:txBody>
      </p:sp>
      <p:sp>
        <p:nvSpPr>
          <p:cNvPr id="13" name="Text Placeholder 12">
            <a:extLst>
              <a:ext uri="{FF2B5EF4-FFF2-40B4-BE49-F238E27FC236}">
                <a16:creationId xmlns:a16="http://schemas.microsoft.com/office/drawing/2014/main" id="{84A21814-8A4E-7042-9FBE-E0560629D6EF}"/>
              </a:ext>
            </a:extLst>
          </p:cNvPr>
          <p:cNvSpPr>
            <a:spLocks noGrp="1"/>
          </p:cNvSpPr>
          <p:nvPr>
            <p:ph type="body" sz="quarter" idx="18"/>
          </p:nvPr>
        </p:nvSpPr>
        <p:spPr>
          <a:xfrm>
            <a:off x="9658350" y="1892300"/>
            <a:ext cx="1962150" cy="1984375"/>
          </a:xfrm>
        </p:spPr>
        <p:txBody>
          <a:bodyPr lIns="0" tIns="45720" rIns="91440" bIns="45720" anchor="t"/>
          <a:lstStyle/>
          <a:p>
            <a:r>
              <a:rPr lang="en-US" dirty="0">
                <a:latin typeface="Montserrat"/>
              </a:rPr>
              <a:t>This information will now be available in Reporting &gt; Results Explorer</a:t>
            </a:r>
          </a:p>
          <a:p>
            <a:endParaRPr lang="en-US" dirty="0">
              <a:latin typeface="Montserrat"/>
            </a:endParaRPr>
          </a:p>
          <a:p>
            <a:r>
              <a:rPr lang="en-US" b="1" dirty="0">
                <a:latin typeface="Montserrat"/>
              </a:rPr>
              <a:t>Reporting School is now available!</a:t>
            </a:r>
          </a:p>
          <a:p>
            <a:endParaRPr lang="en-US" dirty="0"/>
          </a:p>
          <a:p>
            <a:endParaRPr lang="en-US" dirty="0"/>
          </a:p>
          <a:p>
            <a:endParaRPr lang="en-US" dirty="0"/>
          </a:p>
          <a:p>
            <a:endParaRPr lang="en-US" dirty="0"/>
          </a:p>
          <a:p>
            <a:endParaRPr lang="en-US" dirty="0"/>
          </a:p>
          <a:p>
            <a:endParaRPr lang="en-US" dirty="0"/>
          </a:p>
        </p:txBody>
      </p:sp>
      <p:pic>
        <p:nvPicPr>
          <p:cNvPr id="9" name="Content Placeholder 8">
            <a:extLst>
              <a:ext uri="{FF2B5EF4-FFF2-40B4-BE49-F238E27FC236}">
                <a16:creationId xmlns:a16="http://schemas.microsoft.com/office/drawing/2014/main" id="{71AD8E14-9E80-63D3-95F9-1CFE9E71C3AF}"/>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rot="-10800000" flipH="1" flipV="1">
            <a:off x="681789" y="1480485"/>
            <a:ext cx="8341907" cy="4460915"/>
          </a:xfrm>
          <a:prstGeom prst="rect">
            <a:avLst/>
          </a:prstGeom>
        </p:spPr>
      </p:pic>
      <p:pic>
        <p:nvPicPr>
          <p:cNvPr id="3" name="Graphic 2">
            <a:extLst>
              <a:ext uri="{FF2B5EF4-FFF2-40B4-BE49-F238E27FC236}">
                <a16:creationId xmlns:a16="http://schemas.microsoft.com/office/drawing/2014/main" id="{EC2C03A2-FC04-9A2F-100E-322AD9FDF842}"/>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09271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A1478-252A-FDE2-8AEF-4AD3E5E385E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9F9A48E-C9EC-4F52-329B-774F8EB53663}"/>
              </a:ext>
            </a:extLst>
          </p:cNvPr>
          <p:cNvSpPr>
            <a:spLocks noGrp="1"/>
          </p:cNvSpPr>
          <p:nvPr>
            <p:ph type="body" sz="quarter" idx="15"/>
          </p:nvPr>
        </p:nvSpPr>
        <p:spPr>
          <a:xfrm>
            <a:off x="602898" y="178923"/>
            <a:ext cx="9633916" cy="321184"/>
          </a:xfrm>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642574D0-D701-28DC-1918-8F2C168043B1}"/>
              </a:ext>
            </a:extLst>
          </p:cNvPr>
          <p:cNvSpPr>
            <a:spLocks noGrp="1"/>
          </p:cNvSpPr>
          <p:nvPr>
            <p:ph type="title"/>
          </p:nvPr>
        </p:nvSpPr>
        <p:spPr/>
        <p:txBody>
          <a:bodyPr wrap="square" lIns="0" tIns="0" rIns="0" bIns="0" anchor="t">
            <a:spAutoFit/>
          </a:bodyPr>
          <a:lstStyle/>
          <a:p>
            <a:r>
              <a:rPr lang="en-US">
                <a:latin typeface="Montserrat SemiBold"/>
              </a:rPr>
              <a:t>Reporting Category Summary (RCS)</a:t>
            </a:r>
            <a:endParaRPr lang="en-US"/>
          </a:p>
        </p:txBody>
      </p:sp>
      <p:sp>
        <p:nvSpPr>
          <p:cNvPr id="13" name="Text Placeholder 12">
            <a:extLst>
              <a:ext uri="{FF2B5EF4-FFF2-40B4-BE49-F238E27FC236}">
                <a16:creationId xmlns:a16="http://schemas.microsoft.com/office/drawing/2014/main" id="{7C5DDE5E-B617-4FBB-0C68-7E65698442FB}"/>
              </a:ext>
            </a:extLst>
          </p:cNvPr>
          <p:cNvSpPr>
            <a:spLocks noGrp="1"/>
          </p:cNvSpPr>
          <p:nvPr>
            <p:ph type="body" sz="quarter" idx="18"/>
          </p:nvPr>
        </p:nvSpPr>
        <p:spPr/>
        <p:txBody>
          <a:bodyPr lIns="0" tIns="45720" rIns="91440" bIns="45720" anchor="t"/>
          <a:lstStyle/>
          <a:p>
            <a:r>
              <a:rPr lang="en-US">
                <a:latin typeface="Montserrat"/>
              </a:rPr>
              <a:t>This information will now be available in Reporting &gt; Performance</a:t>
            </a:r>
            <a:endParaRPr lang="en-US"/>
          </a:p>
          <a:p>
            <a:endParaRPr lang="en-US"/>
          </a:p>
          <a:p>
            <a:endParaRPr lang="en-US"/>
          </a:p>
          <a:p>
            <a:endParaRPr lang="en-US"/>
          </a:p>
          <a:p>
            <a:endParaRPr lang="en-US"/>
          </a:p>
          <a:p>
            <a:endParaRPr lang="en-US"/>
          </a:p>
          <a:p>
            <a:endParaRPr lang="en-US"/>
          </a:p>
          <a:p>
            <a:endParaRPr lang="en-US"/>
          </a:p>
        </p:txBody>
      </p:sp>
      <p:pic>
        <p:nvPicPr>
          <p:cNvPr id="6" name="Content Placeholder 5">
            <a:extLst>
              <a:ext uri="{FF2B5EF4-FFF2-40B4-BE49-F238E27FC236}">
                <a16:creationId xmlns:a16="http://schemas.microsoft.com/office/drawing/2014/main" id="{E089EA41-E9B0-8B18-351E-24D662063E40}"/>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2275890" y="1966181"/>
            <a:ext cx="7580064" cy="3820819"/>
          </a:xfrm>
          <a:prstGeom prst="rect">
            <a:avLst/>
          </a:prstGeom>
        </p:spPr>
      </p:pic>
      <p:pic>
        <p:nvPicPr>
          <p:cNvPr id="2" name="Content Placeholder 4">
            <a:extLst>
              <a:ext uri="{FF2B5EF4-FFF2-40B4-BE49-F238E27FC236}">
                <a16:creationId xmlns:a16="http://schemas.microsoft.com/office/drawing/2014/main" id="{1DCF6033-E7A1-E47C-EBB6-5F8DC71E9AF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34721" y="1982997"/>
            <a:ext cx="7121233" cy="3981241"/>
          </a:xfrm>
          <a:prstGeom prst="rect">
            <a:avLst/>
          </a:prstGeom>
        </p:spPr>
      </p:pic>
      <p:pic>
        <p:nvPicPr>
          <p:cNvPr id="3" name="Graphic 2">
            <a:extLst>
              <a:ext uri="{FF2B5EF4-FFF2-40B4-BE49-F238E27FC236}">
                <a16:creationId xmlns:a16="http://schemas.microsoft.com/office/drawing/2014/main" id="{E035BBAE-7213-85AB-6A3B-9DC84563B2B7}"/>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67448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82675-9D75-8C75-4AEB-1C4FDF8D36FA}"/>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A5CC92C-F4B7-4EDF-63EA-B74F55343D3F}"/>
              </a:ext>
            </a:extLst>
          </p:cNvPr>
          <p:cNvSpPr>
            <a:spLocks noGrp="1"/>
          </p:cNvSpPr>
          <p:nvPr>
            <p:ph type="body" sz="quarter" idx="15"/>
          </p:nvPr>
        </p:nvSpPr>
        <p:spPr>
          <a:xfrm>
            <a:off x="602898" y="178923"/>
            <a:ext cx="9633916" cy="321184"/>
          </a:xfrm>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DCD5A2C6-6C25-0253-CCE6-0140DA49B70A}"/>
              </a:ext>
            </a:extLst>
          </p:cNvPr>
          <p:cNvSpPr>
            <a:spLocks noGrp="1"/>
          </p:cNvSpPr>
          <p:nvPr>
            <p:ph type="title"/>
          </p:nvPr>
        </p:nvSpPr>
        <p:spPr>
          <a:xfrm>
            <a:off x="557123" y="798765"/>
            <a:ext cx="11049000" cy="430887"/>
          </a:xfrm>
        </p:spPr>
        <p:txBody>
          <a:bodyPr wrap="square" lIns="0" tIns="0" rIns="0" bIns="0" anchor="t">
            <a:spAutoFit/>
          </a:bodyPr>
          <a:lstStyle/>
          <a:p>
            <a:r>
              <a:rPr lang="en-US">
                <a:latin typeface="Montserrat SemiBold"/>
              </a:rPr>
              <a:t>Demographic Performance Level Summary (DPLS)</a:t>
            </a:r>
            <a:endParaRPr lang="en-US"/>
          </a:p>
        </p:txBody>
      </p:sp>
      <p:sp>
        <p:nvSpPr>
          <p:cNvPr id="13" name="Text Placeholder 12">
            <a:extLst>
              <a:ext uri="{FF2B5EF4-FFF2-40B4-BE49-F238E27FC236}">
                <a16:creationId xmlns:a16="http://schemas.microsoft.com/office/drawing/2014/main" id="{B3B1B31B-F5E7-48C6-8BD1-E20B053DB7A2}"/>
              </a:ext>
            </a:extLst>
          </p:cNvPr>
          <p:cNvSpPr>
            <a:spLocks noGrp="1"/>
          </p:cNvSpPr>
          <p:nvPr>
            <p:ph type="body" sz="quarter" idx="18"/>
          </p:nvPr>
        </p:nvSpPr>
        <p:spPr/>
        <p:txBody>
          <a:bodyPr lIns="0" tIns="45720" rIns="91440" bIns="45720" anchor="t"/>
          <a:lstStyle/>
          <a:p>
            <a:r>
              <a:rPr lang="en-US">
                <a:latin typeface="Montserrat"/>
              </a:rPr>
              <a:t>This information will now be available in Reporting &gt; Performance &gt; Demographics Performance Lever Summary tab.</a:t>
            </a:r>
            <a:endParaRPr lang="en-US"/>
          </a:p>
          <a:p>
            <a:endParaRPr lang="en-US"/>
          </a:p>
          <a:p>
            <a:endParaRPr lang="en-US"/>
          </a:p>
          <a:p>
            <a:endParaRPr lang="en-US"/>
          </a:p>
          <a:p>
            <a:endParaRPr lang="en-US"/>
          </a:p>
          <a:p>
            <a:endParaRPr lang="en-US"/>
          </a:p>
          <a:p>
            <a:endParaRPr lang="en-US"/>
          </a:p>
          <a:p>
            <a:endParaRPr lang="en-US"/>
          </a:p>
        </p:txBody>
      </p:sp>
      <p:pic>
        <p:nvPicPr>
          <p:cNvPr id="5" name="Content Placeholder 4">
            <a:extLst>
              <a:ext uri="{FF2B5EF4-FFF2-40B4-BE49-F238E27FC236}">
                <a16:creationId xmlns:a16="http://schemas.microsoft.com/office/drawing/2014/main" id="{4E8322E9-6B2C-2342-20A4-456083972A04}"/>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700054" y="2216839"/>
            <a:ext cx="8420915" cy="3720556"/>
          </a:xfrm>
          <a:prstGeom prst="rect">
            <a:avLst/>
          </a:prstGeom>
        </p:spPr>
      </p:pic>
      <p:pic>
        <p:nvPicPr>
          <p:cNvPr id="3" name="Graphic 2">
            <a:extLst>
              <a:ext uri="{FF2B5EF4-FFF2-40B4-BE49-F238E27FC236}">
                <a16:creationId xmlns:a16="http://schemas.microsoft.com/office/drawing/2014/main" id="{C5C40722-04F4-3AC7-08B1-E478EB0B335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257096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A1154-0B66-0BCA-D397-0FF5283D415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529E01B-6ACD-6A8C-EE4F-57217794233C}"/>
              </a:ext>
            </a:extLst>
          </p:cNvPr>
          <p:cNvSpPr>
            <a:spLocks noGrp="1"/>
          </p:cNvSpPr>
          <p:nvPr>
            <p:ph type="body" sz="quarter" idx="15"/>
          </p:nvPr>
        </p:nvSpPr>
        <p:spPr>
          <a:xfrm>
            <a:off x="602898" y="178923"/>
            <a:ext cx="9633916" cy="321184"/>
          </a:xfrm>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BFF13A90-B857-1605-EB70-8319C9C61C92}"/>
              </a:ext>
            </a:extLst>
          </p:cNvPr>
          <p:cNvSpPr>
            <a:spLocks noGrp="1"/>
          </p:cNvSpPr>
          <p:nvPr>
            <p:ph type="title"/>
          </p:nvPr>
        </p:nvSpPr>
        <p:spPr>
          <a:xfrm>
            <a:off x="557123" y="798765"/>
            <a:ext cx="11049000" cy="430887"/>
          </a:xfrm>
        </p:spPr>
        <p:txBody>
          <a:bodyPr wrap="square" lIns="0" tIns="0" rIns="0" bIns="0" anchor="t">
            <a:spAutoFit/>
          </a:bodyPr>
          <a:lstStyle/>
          <a:p>
            <a:r>
              <a:rPr lang="en-US">
                <a:latin typeface="Montserrat SemiBold"/>
              </a:rPr>
              <a:t>Demographic Performance Level Summary (DPLS)</a:t>
            </a:r>
            <a:endParaRPr lang="en-US"/>
          </a:p>
        </p:txBody>
      </p:sp>
      <p:sp>
        <p:nvSpPr>
          <p:cNvPr id="13" name="Text Placeholder 12">
            <a:extLst>
              <a:ext uri="{FF2B5EF4-FFF2-40B4-BE49-F238E27FC236}">
                <a16:creationId xmlns:a16="http://schemas.microsoft.com/office/drawing/2014/main" id="{1C93A709-A15F-1042-D64E-AD99B98E6C3D}"/>
              </a:ext>
            </a:extLst>
          </p:cNvPr>
          <p:cNvSpPr>
            <a:spLocks noGrp="1"/>
          </p:cNvSpPr>
          <p:nvPr>
            <p:ph type="body" sz="quarter" idx="18"/>
          </p:nvPr>
        </p:nvSpPr>
        <p:spPr/>
        <p:txBody>
          <a:bodyPr lIns="0" tIns="45720" rIns="91440" bIns="45720" anchor="t"/>
          <a:lstStyle/>
          <a:p>
            <a:r>
              <a:rPr lang="en-US">
                <a:latin typeface="Montserrat"/>
              </a:rPr>
              <a:t>This information will now be available in Reporting &gt; Performance &gt; </a:t>
            </a:r>
            <a:r>
              <a:rPr lang="en-US" sz="1700">
                <a:latin typeface="Montserrat"/>
              </a:rPr>
              <a:t>Demographics Performance Lever Summary tab.</a:t>
            </a:r>
            <a:endParaRPr lang="en-US" sz="1700">
              <a:solidFill>
                <a:srgbClr val="000000"/>
              </a:solidFill>
              <a:latin typeface="Montserrat"/>
            </a:endParaRPr>
          </a:p>
          <a:p>
            <a:endParaRPr lang="en-US"/>
          </a:p>
          <a:p>
            <a:endParaRPr lang="en-US"/>
          </a:p>
          <a:p>
            <a:endParaRPr lang="en-US"/>
          </a:p>
          <a:p>
            <a:endParaRPr lang="en-US"/>
          </a:p>
          <a:p>
            <a:endParaRPr lang="en-US"/>
          </a:p>
          <a:p>
            <a:endParaRPr lang="en-US"/>
          </a:p>
          <a:p>
            <a:endParaRPr lang="en-US"/>
          </a:p>
          <a:p>
            <a:endParaRPr lang="en-US"/>
          </a:p>
        </p:txBody>
      </p:sp>
      <p:pic>
        <p:nvPicPr>
          <p:cNvPr id="6" name="Content Placeholder 5">
            <a:extLst>
              <a:ext uri="{FF2B5EF4-FFF2-40B4-BE49-F238E27FC236}">
                <a16:creationId xmlns:a16="http://schemas.microsoft.com/office/drawing/2014/main" id="{EF507704-59E1-25A4-F8C8-0BF6F5EB6E08}"/>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2253891" y="2066443"/>
            <a:ext cx="8626690" cy="3790741"/>
          </a:xfrm>
          <a:prstGeom prst="rect">
            <a:avLst/>
          </a:prstGeom>
        </p:spPr>
      </p:pic>
      <p:pic>
        <p:nvPicPr>
          <p:cNvPr id="3" name="Graphic 2">
            <a:extLst>
              <a:ext uri="{FF2B5EF4-FFF2-40B4-BE49-F238E27FC236}">
                <a16:creationId xmlns:a16="http://schemas.microsoft.com/office/drawing/2014/main" id="{01B0AA67-2E65-6732-1963-E6882FEA9F7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95324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BC90D-AFD3-5574-861D-3D1BB2A268D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6D82935-0F50-9559-C280-FE2D133D8A86}"/>
              </a:ext>
            </a:extLst>
          </p:cNvPr>
          <p:cNvSpPr>
            <a:spLocks noGrp="1"/>
          </p:cNvSpPr>
          <p:nvPr>
            <p:ph type="body" sz="quarter" idx="15"/>
          </p:nvPr>
        </p:nvSpPr>
        <p:spPr>
          <a:xfrm>
            <a:off x="602898" y="178923"/>
            <a:ext cx="9633916" cy="321184"/>
          </a:xfrm>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9813623E-2C7C-946B-0844-BEDF391119AB}"/>
              </a:ext>
            </a:extLst>
          </p:cNvPr>
          <p:cNvSpPr>
            <a:spLocks noGrp="1"/>
          </p:cNvSpPr>
          <p:nvPr>
            <p:ph type="title"/>
          </p:nvPr>
        </p:nvSpPr>
        <p:spPr>
          <a:xfrm>
            <a:off x="557123" y="798765"/>
            <a:ext cx="11049000" cy="430887"/>
          </a:xfrm>
        </p:spPr>
        <p:txBody>
          <a:bodyPr wrap="square" lIns="0" tIns="0" rIns="0" bIns="0" anchor="t">
            <a:spAutoFit/>
          </a:bodyPr>
          <a:lstStyle/>
          <a:p>
            <a:r>
              <a:rPr lang="en-US">
                <a:latin typeface="Montserrat SemiBold"/>
              </a:rPr>
              <a:t>Demographic Performance Level Summary (DPLS)</a:t>
            </a:r>
            <a:endParaRPr lang="en-US"/>
          </a:p>
        </p:txBody>
      </p:sp>
      <p:sp>
        <p:nvSpPr>
          <p:cNvPr id="13" name="Text Placeholder 12">
            <a:extLst>
              <a:ext uri="{FF2B5EF4-FFF2-40B4-BE49-F238E27FC236}">
                <a16:creationId xmlns:a16="http://schemas.microsoft.com/office/drawing/2014/main" id="{DB9CCC15-B689-766F-0D92-DED91E1EA0F0}"/>
              </a:ext>
            </a:extLst>
          </p:cNvPr>
          <p:cNvSpPr>
            <a:spLocks noGrp="1"/>
          </p:cNvSpPr>
          <p:nvPr>
            <p:ph type="body" sz="quarter" idx="18"/>
          </p:nvPr>
        </p:nvSpPr>
        <p:spPr/>
        <p:txBody>
          <a:bodyPr lIns="0" tIns="45720" rIns="91440" bIns="45720" anchor="t"/>
          <a:lstStyle/>
          <a:p>
            <a:r>
              <a:rPr lang="en-US">
                <a:latin typeface="Montserrat"/>
              </a:rPr>
              <a:t>By clicking Table Settings on the left you can select which demographics to view.</a:t>
            </a:r>
            <a:endParaRPr lang="en-US"/>
          </a:p>
          <a:p>
            <a:r>
              <a:rPr lang="en-US">
                <a:latin typeface="Montserrat"/>
              </a:rPr>
              <a:t>Export report will export fields you can see on the screen.</a:t>
            </a:r>
            <a:endParaRPr lang="en-US"/>
          </a:p>
          <a:p>
            <a:r>
              <a:rPr lang="en-US">
                <a:latin typeface="Montserrat"/>
              </a:rPr>
              <a:t>If you remove IEP that will also be removed from the export</a:t>
            </a:r>
            <a:endParaRPr lang="en-US"/>
          </a:p>
          <a:p>
            <a:endParaRPr lang="en-US"/>
          </a:p>
          <a:p>
            <a:endParaRPr lang="en-US"/>
          </a:p>
          <a:p>
            <a:endParaRPr lang="en-US"/>
          </a:p>
          <a:p>
            <a:endParaRPr lang="en-US"/>
          </a:p>
          <a:p>
            <a:endParaRPr lang="en-US"/>
          </a:p>
          <a:p>
            <a:endParaRPr lang="en-US"/>
          </a:p>
          <a:p>
            <a:endParaRPr lang="en-US"/>
          </a:p>
        </p:txBody>
      </p:sp>
      <p:pic>
        <p:nvPicPr>
          <p:cNvPr id="12" name="Content Placeholder 11">
            <a:extLst>
              <a:ext uri="{FF2B5EF4-FFF2-40B4-BE49-F238E27FC236}">
                <a16:creationId xmlns:a16="http://schemas.microsoft.com/office/drawing/2014/main" id="{609DF2E1-4F1F-033D-9B61-F8E9E7201721}"/>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213764" y="3129232"/>
            <a:ext cx="3467947" cy="2036136"/>
          </a:xfrm>
          <a:prstGeom prst="rect">
            <a:avLst/>
          </a:prstGeom>
        </p:spPr>
      </p:pic>
      <p:pic>
        <p:nvPicPr>
          <p:cNvPr id="7" name="Picture 6">
            <a:extLst>
              <a:ext uri="{FF2B5EF4-FFF2-40B4-BE49-F238E27FC236}">
                <a16:creationId xmlns:a16="http://schemas.microsoft.com/office/drawing/2014/main" id="{904E1864-8772-FBC4-F4E2-2312AE515A2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03720" y="2006516"/>
            <a:ext cx="2900614" cy="3957889"/>
          </a:xfrm>
          <a:prstGeom prst="rect">
            <a:avLst/>
          </a:prstGeom>
        </p:spPr>
      </p:pic>
      <p:pic>
        <p:nvPicPr>
          <p:cNvPr id="3" name="Graphic 2">
            <a:extLst>
              <a:ext uri="{FF2B5EF4-FFF2-40B4-BE49-F238E27FC236}">
                <a16:creationId xmlns:a16="http://schemas.microsoft.com/office/drawing/2014/main" id="{6B626597-FB6F-3B6B-E38B-8F55ED2ADBDD}"/>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62075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4CE08-CAD9-AEEF-7EED-4B7CC6185EA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E546B1C-EF8E-6861-9F01-5BD5ABDDDCB3}"/>
              </a:ext>
            </a:extLst>
          </p:cNvPr>
          <p:cNvSpPr>
            <a:spLocks noGrp="1"/>
          </p:cNvSpPr>
          <p:nvPr>
            <p:ph type="body" sz="quarter" idx="15"/>
          </p:nvPr>
        </p:nvSpPr>
        <p:spPr>
          <a:xfrm>
            <a:off x="581632" y="178923"/>
            <a:ext cx="9633916" cy="321184"/>
          </a:xfrm>
        </p:spPr>
        <p:txBody>
          <a:bodyPr lIns="0" tIns="45720" rIns="91440" bIns="45720" anchor="t"/>
          <a:lstStyle/>
          <a:p>
            <a:r>
              <a:rPr lang="en-US" sz="1300">
                <a:latin typeface="Montserrat"/>
              </a:rPr>
              <a:t>Performance Reports</a:t>
            </a:r>
            <a:endParaRPr lang="en-US" sz="1300"/>
          </a:p>
        </p:txBody>
      </p:sp>
      <p:sp>
        <p:nvSpPr>
          <p:cNvPr id="10" name="Title 9">
            <a:extLst>
              <a:ext uri="{FF2B5EF4-FFF2-40B4-BE49-F238E27FC236}">
                <a16:creationId xmlns:a16="http://schemas.microsoft.com/office/drawing/2014/main" id="{BA038F03-A10A-7672-E78E-F493F19B0BBB}"/>
              </a:ext>
            </a:extLst>
          </p:cNvPr>
          <p:cNvSpPr>
            <a:spLocks noGrp="1"/>
          </p:cNvSpPr>
          <p:nvPr>
            <p:ph type="title"/>
          </p:nvPr>
        </p:nvSpPr>
        <p:spPr/>
        <p:txBody>
          <a:bodyPr wrap="square" lIns="0" tIns="0" rIns="0" bIns="0" anchor="t">
            <a:spAutoFit/>
          </a:bodyPr>
          <a:lstStyle/>
          <a:p>
            <a:r>
              <a:rPr lang="en-US">
                <a:latin typeface="Montserrat SemiBold"/>
              </a:rPr>
              <a:t>Report Assets Availability</a:t>
            </a:r>
            <a:endParaRPr lang="en-US"/>
          </a:p>
        </p:txBody>
      </p:sp>
      <p:sp>
        <p:nvSpPr>
          <p:cNvPr id="13" name="Text Placeholder 12">
            <a:extLst>
              <a:ext uri="{FF2B5EF4-FFF2-40B4-BE49-F238E27FC236}">
                <a16:creationId xmlns:a16="http://schemas.microsoft.com/office/drawing/2014/main" id="{D801D96B-9B75-0B4E-AAB4-72E7692F6474}"/>
              </a:ext>
            </a:extLst>
          </p:cNvPr>
          <p:cNvSpPr>
            <a:spLocks noGrp="1"/>
          </p:cNvSpPr>
          <p:nvPr>
            <p:ph type="body" sz="quarter" idx="18"/>
          </p:nvPr>
        </p:nvSpPr>
        <p:spPr>
          <a:xfrm>
            <a:off x="591552" y="1511300"/>
            <a:ext cx="11028948" cy="4553201"/>
          </a:xfrm>
        </p:spPr>
        <p:txBody>
          <a:bodyPr lIns="0" tIns="45720" rIns="91440" bIns="45720" anchor="t"/>
          <a:lstStyle/>
          <a:p>
            <a:r>
              <a:rPr lang="en-US" dirty="0">
                <a:latin typeface="Montserrat"/>
              </a:rPr>
              <a:t>Report Assets will be locked while Pearson is validating prior to posting.</a:t>
            </a:r>
            <a:endParaRPr lang="en-US" dirty="0"/>
          </a:p>
          <a:p>
            <a:r>
              <a:rPr lang="en-US" sz="1700" dirty="0">
                <a:latin typeface="Montserrat"/>
              </a:rPr>
              <a:t>You will see a closed padlock when they are locked for viewing.</a:t>
            </a:r>
            <a:endParaRPr lang="en-US" sz="1700" b="1" dirty="0"/>
          </a:p>
          <a:p>
            <a:endParaRPr lang="en-US" dirty="0"/>
          </a:p>
          <a:p>
            <a:endParaRPr lang="en-US" dirty="0"/>
          </a:p>
          <a:p>
            <a:endParaRPr lang="en-US" dirty="0"/>
          </a:p>
          <a:p>
            <a:r>
              <a:rPr lang="en-US" dirty="0">
                <a:latin typeface="Montserrat"/>
              </a:rPr>
              <a:t>Once validated you will see they are ready for you to view by seeing the download arrow. </a:t>
            </a:r>
            <a:endParaRPr lang="en-US" dirty="0"/>
          </a:p>
          <a:p>
            <a:endParaRPr lang="en-US" dirty="0"/>
          </a:p>
        </p:txBody>
      </p:sp>
      <p:pic>
        <p:nvPicPr>
          <p:cNvPr id="12" name="Content Placeholder 11">
            <a:extLst>
              <a:ext uri="{FF2B5EF4-FFF2-40B4-BE49-F238E27FC236}">
                <a16:creationId xmlns:a16="http://schemas.microsoft.com/office/drawing/2014/main" id="{3AE1E02F-AB4A-5ADB-CBF6-6718F8AB01AC}"/>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2248233" y="2457469"/>
            <a:ext cx="7695533" cy="1284163"/>
          </a:xfrm>
          <a:prstGeom prst="rect">
            <a:avLst/>
          </a:prstGeom>
        </p:spPr>
      </p:pic>
      <p:pic>
        <p:nvPicPr>
          <p:cNvPr id="14" name="Picture 13">
            <a:extLst>
              <a:ext uri="{FF2B5EF4-FFF2-40B4-BE49-F238E27FC236}">
                <a16:creationId xmlns:a16="http://schemas.microsoft.com/office/drawing/2014/main" id="{24D23672-D6AD-29AC-F08F-E22A01AE51D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869406" y="4239878"/>
            <a:ext cx="7991977" cy="1817271"/>
          </a:xfrm>
          <a:prstGeom prst="rect">
            <a:avLst/>
          </a:prstGeom>
        </p:spPr>
      </p:pic>
      <p:pic>
        <p:nvPicPr>
          <p:cNvPr id="3" name="Graphic 2">
            <a:extLst>
              <a:ext uri="{FF2B5EF4-FFF2-40B4-BE49-F238E27FC236}">
                <a16:creationId xmlns:a16="http://schemas.microsoft.com/office/drawing/2014/main" id="{7587AB00-AEC9-BB5B-AD3E-27BAC9DFCEBA}"/>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295918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FE28F-3B76-EDED-C37C-73EBF33CE9D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E85796D-B24D-575F-A32D-20581187E9A8}"/>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30BDBE24-1D93-40D8-C578-97A2AF4DDD8B}"/>
              </a:ext>
            </a:extLst>
          </p:cNvPr>
          <p:cNvSpPr>
            <a:spLocks noGrp="1"/>
          </p:cNvSpPr>
          <p:nvPr>
            <p:ph type="title"/>
          </p:nvPr>
        </p:nvSpPr>
        <p:spPr/>
        <p:txBody>
          <a:bodyPr wrap="square" lIns="0" tIns="0" rIns="0" bIns="0" anchor="t">
            <a:spAutoFit/>
          </a:bodyPr>
          <a:lstStyle/>
          <a:p>
            <a:r>
              <a:rPr lang="en-US">
                <a:latin typeface="Montserrat SemiBold"/>
              </a:rPr>
              <a:t>Report Assets (Scope)</a:t>
            </a:r>
            <a:endParaRPr lang="en-US"/>
          </a:p>
        </p:txBody>
      </p:sp>
      <p:sp>
        <p:nvSpPr>
          <p:cNvPr id="13" name="Text Placeholder 12">
            <a:extLst>
              <a:ext uri="{FF2B5EF4-FFF2-40B4-BE49-F238E27FC236}">
                <a16:creationId xmlns:a16="http://schemas.microsoft.com/office/drawing/2014/main" id="{FD2BA273-DABE-E353-AA6E-6910DD491FEE}"/>
              </a:ext>
            </a:extLst>
          </p:cNvPr>
          <p:cNvSpPr>
            <a:spLocks noGrp="1"/>
          </p:cNvSpPr>
          <p:nvPr>
            <p:ph type="body" sz="quarter" idx="18"/>
          </p:nvPr>
        </p:nvSpPr>
        <p:spPr/>
        <p:txBody>
          <a:bodyPr lIns="0" tIns="45720" rIns="91440" bIns="45720" anchor="t"/>
          <a:lstStyle/>
          <a:p>
            <a:r>
              <a:rPr lang="en-US">
                <a:latin typeface="Montserrat"/>
              </a:rPr>
              <a:t>Files in Report Assets can now be searched by scope type, School, District, and State.</a:t>
            </a:r>
            <a:endParaRPr lang="en-US"/>
          </a:p>
          <a:p>
            <a:endParaRPr lang="en-US">
              <a:latin typeface="Montserrat"/>
            </a:endParaRPr>
          </a:p>
          <a:p>
            <a:endParaRPr lang="en-US"/>
          </a:p>
          <a:p>
            <a:endParaRPr lang="en-US"/>
          </a:p>
          <a:p>
            <a:endParaRPr lang="en-US"/>
          </a:p>
          <a:p>
            <a:endParaRPr lang="en-US"/>
          </a:p>
          <a:p>
            <a:endParaRPr lang="en-US"/>
          </a:p>
        </p:txBody>
      </p:sp>
      <p:pic>
        <p:nvPicPr>
          <p:cNvPr id="2" name="Content Placeholder 1">
            <a:extLst>
              <a:ext uri="{FF2B5EF4-FFF2-40B4-BE49-F238E27FC236}">
                <a16:creationId xmlns:a16="http://schemas.microsoft.com/office/drawing/2014/main" id="{0ED006E3-DDCE-5C7C-0C8C-F523F9215F7D}"/>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105552" y="2086517"/>
            <a:ext cx="10129060" cy="1480233"/>
          </a:xfrm>
          <a:prstGeom prst="rect">
            <a:avLst/>
          </a:prstGeom>
        </p:spPr>
      </p:pic>
      <p:pic>
        <p:nvPicPr>
          <p:cNvPr id="3" name="Graphic 2">
            <a:extLst>
              <a:ext uri="{FF2B5EF4-FFF2-40B4-BE49-F238E27FC236}">
                <a16:creationId xmlns:a16="http://schemas.microsoft.com/office/drawing/2014/main" id="{CEBBD212-6300-FC9B-957D-1393C20CA8E1}"/>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960457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DFE34-96B2-9F88-8FC7-E5BA4E92935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811D562-9667-EB7D-45FD-08F1885D45B3}"/>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26788A13-FA7E-779F-9E75-E2E43199D41A}"/>
              </a:ext>
            </a:extLst>
          </p:cNvPr>
          <p:cNvSpPr>
            <a:spLocks noGrp="1"/>
          </p:cNvSpPr>
          <p:nvPr>
            <p:ph type="title"/>
          </p:nvPr>
        </p:nvSpPr>
        <p:spPr/>
        <p:txBody>
          <a:bodyPr wrap="square" lIns="0" tIns="0" rIns="0" bIns="0" anchor="t">
            <a:spAutoFit/>
          </a:bodyPr>
          <a:lstStyle/>
          <a:p>
            <a:r>
              <a:rPr lang="en-US">
                <a:latin typeface="Montserrat SemiBold"/>
              </a:rPr>
              <a:t>Report Assets (Bulk Download)</a:t>
            </a:r>
            <a:endParaRPr lang="en-US"/>
          </a:p>
        </p:txBody>
      </p:sp>
      <p:sp>
        <p:nvSpPr>
          <p:cNvPr id="13" name="Text Placeholder 12">
            <a:extLst>
              <a:ext uri="{FF2B5EF4-FFF2-40B4-BE49-F238E27FC236}">
                <a16:creationId xmlns:a16="http://schemas.microsoft.com/office/drawing/2014/main" id="{6F756850-8339-C77C-A4F7-B15A1BDD270A}"/>
              </a:ext>
            </a:extLst>
          </p:cNvPr>
          <p:cNvSpPr>
            <a:spLocks noGrp="1"/>
          </p:cNvSpPr>
          <p:nvPr>
            <p:ph type="body" sz="quarter" idx="18"/>
          </p:nvPr>
        </p:nvSpPr>
        <p:spPr/>
        <p:txBody>
          <a:bodyPr lIns="0" tIns="45720" rIns="91440" bIns="45720" anchor="t"/>
          <a:lstStyle/>
          <a:p>
            <a:r>
              <a:rPr lang="en-US">
                <a:latin typeface="Montserrat"/>
              </a:rPr>
              <a:t>Ability to select multiple reports to zip.</a:t>
            </a:r>
            <a:endParaRPr lang="en-US"/>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334B369A-66CD-B644-DDDD-93620A15994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4" name="Picture 3">
            <a:extLst>
              <a:ext uri="{FF2B5EF4-FFF2-40B4-BE49-F238E27FC236}">
                <a16:creationId xmlns:a16="http://schemas.microsoft.com/office/drawing/2014/main" id="{8B943100-5A6D-2410-4C92-AF1C6A36E19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540291" y="2682039"/>
            <a:ext cx="4219575" cy="2476500"/>
          </a:xfrm>
          <a:prstGeom prst="rect">
            <a:avLst/>
          </a:prstGeom>
        </p:spPr>
      </p:pic>
      <p:pic>
        <p:nvPicPr>
          <p:cNvPr id="2" name="Content Placeholder 1">
            <a:extLst>
              <a:ext uri="{FF2B5EF4-FFF2-40B4-BE49-F238E27FC236}">
                <a16:creationId xmlns:a16="http://schemas.microsoft.com/office/drawing/2014/main" id="{5DD17396-F118-19A8-55DF-FA0DAA2E45B8}"/>
              </a:ext>
              <a:ext uri="{C183D7F6-B498-43B3-948B-1728B52AA6E4}">
                <adec:decorative xmlns:adec="http://schemas.microsoft.com/office/drawing/2017/decorative" val="1"/>
              </a:ext>
            </a:extLst>
          </p:cNvPr>
          <p:cNvPicPr>
            <a:picLocks noGrp="1" noChangeAspect="1"/>
          </p:cNvPicPr>
          <p:nvPr>
            <p:ph sz="quarter" idx="17"/>
          </p:nvPr>
        </p:nvPicPr>
        <p:blipFill>
          <a:blip r:embed="rId6"/>
          <a:stretch>
            <a:fillRect/>
          </a:stretch>
        </p:blipFill>
        <p:spPr>
          <a:xfrm>
            <a:off x="1192157" y="2036364"/>
            <a:ext cx="3430948" cy="3770689"/>
          </a:xfrm>
          <a:prstGeom prst="rect">
            <a:avLst/>
          </a:prstGeom>
        </p:spPr>
      </p:pic>
    </p:spTree>
    <p:extLst>
      <p:ext uri="{BB962C8B-B14F-4D97-AF65-F5344CB8AC3E}">
        <p14:creationId xmlns:p14="http://schemas.microsoft.com/office/powerpoint/2010/main" val="1847584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CF6FC-F69C-308B-1E54-CABDEAB0A0A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92C55D8-98BF-87B6-81D0-626ACA818252}"/>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1C180AB4-81D5-2116-5EA3-FEFDA611C7BA}"/>
              </a:ext>
            </a:extLst>
          </p:cNvPr>
          <p:cNvSpPr>
            <a:spLocks noGrp="1"/>
          </p:cNvSpPr>
          <p:nvPr>
            <p:ph type="title"/>
          </p:nvPr>
        </p:nvSpPr>
        <p:spPr/>
        <p:txBody>
          <a:bodyPr wrap="square" lIns="0" tIns="0" rIns="0" bIns="0" anchor="t">
            <a:spAutoFit/>
          </a:bodyPr>
          <a:lstStyle/>
          <a:p>
            <a:r>
              <a:rPr lang="en-US">
                <a:latin typeface="Montserrat SemiBold"/>
              </a:rPr>
              <a:t>Report Assets</a:t>
            </a:r>
            <a:endParaRPr lang="en-US"/>
          </a:p>
        </p:txBody>
      </p:sp>
      <p:sp>
        <p:nvSpPr>
          <p:cNvPr id="13" name="Text Placeholder 12">
            <a:extLst>
              <a:ext uri="{FF2B5EF4-FFF2-40B4-BE49-F238E27FC236}">
                <a16:creationId xmlns:a16="http://schemas.microsoft.com/office/drawing/2014/main" id="{17EACBE8-8E2E-AA68-DD33-738B6D0185DF}"/>
              </a:ext>
            </a:extLst>
          </p:cNvPr>
          <p:cNvSpPr>
            <a:spLocks noGrp="1"/>
          </p:cNvSpPr>
          <p:nvPr>
            <p:ph type="body" sz="quarter" idx="18"/>
          </p:nvPr>
        </p:nvSpPr>
        <p:spPr/>
        <p:txBody>
          <a:bodyPr lIns="0" tIns="45720" rIns="91440" bIns="45720" anchor="t"/>
          <a:lstStyle/>
          <a:p>
            <a:r>
              <a:rPr lang="en-US">
                <a:latin typeface="Montserrat"/>
              </a:rPr>
              <a:t>Zip Reports Continued</a:t>
            </a:r>
          </a:p>
          <a:p>
            <a:endParaRPr lang="en-US"/>
          </a:p>
          <a:p>
            <a:endParaRPr lang="en-US"/>
          </a:p>
          <a:p>
            <a:endParaRPr lang="en-US"/>
          </a:p>
          <a:p>
            <a:endParaRPr lang="en-US" sz="1700">
              <a:latin typeface="Montserrat"/>
            </a:endParaRPr>
          </a:p>
          <a:p>
            <a:endParaRPr lang="en-US" sz="1700">
              <a:latin typeface="Montserrat"/>
            </a:endParaRPr>
          </a:p>
          <a:p>
            <a:endParaRPr lang="en-US" sz="1700"/>
          </a:p>
          <a:p>
            <a:r>
              <a:rPr lang="en-US" sz="1700">
                <a:latin typeface="Montserrat"/>
              </a:rPr>
              <a:t>Once downloaded all reports will be zipped together.</a:t>
            </a:r>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6" name="Content Placeholder 5">
            <a:extLst>
              <a:ext uri="{FF2B5EF4-FFF2-40B4-BE49-F238E27FC236}">
                <a16:creationId xmlns:a16="http://schemas.microsoft.com/office/drawing/2014/main" id="{A688FA63-935C-7722-2FD5-240AC035E18E}"/>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592265" y="2069731"/>
            <a:ext cx="9307317" cy="2407110"/>
          </a:xfrm>
          <a:prstGeom prst="rect">
            <a:avLst/>
          </a:prstGeom>
        </p:spPr>
      </p:pic>
      <p:pic>
        <p:nvPicPr>
          <p:cNvPr id="7" name="Picture 6">
            <a:extLst>
              <a:ext uri="{FF2B5EF4-FFF2-40B4-BE49-F238E27FC236}">
                <a16:creationId xmlns:a16="http://schemas.microsoft.com/office/drawing/2014/main" id="{CF37C0F6-A251-4C78-3E8C-0DFCF96EE11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11354" y="4758489"/>
            <a:ext cx="3942347" cy="1090863"/>
          </a:xfrm>
          <a:prstGeom prst="rect">
            <a:avLst/>
          </a:prstGeom>
        </p:spPr>
      </p:pic>
      <p:pic>
        <p:nvPicPr>
          <p:cNvPr id="3" name="Graphic 2">
            <a:extLst>
              <a:ext uri="{FF2B5EF4-FFF2-40B4-BE49-F238E27FC236}">
                <a16:creationId xmlns:a16="http://schemas.microsoft.com/office/drawing/2014/main" id="{E6530A68-11B9-D6FD-FF4C-CB979A31565C}"/>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226406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E99E9-4420-8B52-5BDB-3A1156743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04B2E-B688-26D0-0ED5-58829359AF9F}"/>
              </a:ext>
            </a:extLst>
          </p:cNvPr>
          <p:cNvSpPr>
            <a:spLocks noGrp="1"/>
          </p:cNvSpPr>
          <p:nvPr>
            <p:ph type="title"/>
          </p:nvPr>
        </p:nvSpPr>
        <p:spPr>
          <a:xfrm>
            <a:off x="643064" y="2183544"/>
            <a:ext cx="6885496" cy="488536"/>
          </a:xfrm>
        </p:spPr>
        <p:txBody>
          <a:bodyPr lIns="0" tIns="45720" rIns="91440" bIns="45720" anchor="t"/>
          <a:lstStyle/>
          <a:p>
            <a:r>
              <a:rPr lang="en-US" sz="2000"/>
              <a:t>Support</a:t>
            </a:r>
            <a:endParaRPr lang="en-US"/>
          </a:p>
        </p:txBody>
      </p:sp>
      <p:sp>
        <p:nvSpPr>
          <p:cNvPr id="3" name="Text Placeholder 2">
            <a:extLst>
              <a:ext uri="{FF2B5EF4-FFF2-40B4-BE49-F238E27FC236}">
                <a16:creationId xmlns:a16="http://schemas.microsoft.com/office/drawing/2014/main" id="{5A27DFEC-2BF4-C1BE-80C4-A071F73F4C84}"/>
              </a:ext>
              <a:ext uri="{C183D7F6-B498-43B3-948B-1728B52AA6E4}">
                <adec:decorative xmlns:adec="http://schemas.microsoft.com/office/drawing/2017/decorative" val="1"/>
              </a:ext>
            </a:extLst>
          </p:cNvPr>
          <p:cNvSpPr>
            <a:spLocks noGrp="1"/>
          </p:cNvSpPr>
          <p:nvPr>
            <p:ph type="body" sz="quarter" idx="13"/>
          </p:nvPr>
        </p:nvSpPr>
        <p:spPr>
          <a:xfrm>
            <a:off x="642938" y="2934759"/>
            <a:ext cx="10909300" cy="3391957"/>
          </a:xfrm>
        </p:spPr>
        <p:txBody>
          <a:bodyPr lIns="0" tIns="45720" rIns="91440" bIns="45720" anchor="t"/>
          <a:lstStyle/>
          <a:p>
            <a:endParaRPr lang="en-US" sz="2000">
              <a:latin typeface="Montserrat SemiBold"/>
            </a:endParaRPr>
          </a:p>
          <a:p>
            <a:pPr marL="571500" indent="-571500">
              <a:buFont typeface="Arial" panose="020B0604020202020204" pitchFamily="34" charset="0"/>
              <a:buChar char="•"/>
            </a:pPr>
            <a:endParaRPr lang="en-US" sz="2000">
              <a:latin typeface="Montserrat SemiBold"/>
            </a:endParaRPr>
          </a:p>
        </p:txBody>
      </p:sp>
    </p:spTree>
    <p:extLst>
      <p:ext uri="{BB962C8B-B14F-4D97-AF65-F5344CB8AC3E}">
        <p14:creationId xmlns:p14="http://schemas.microsoft.com/office/powerpoint/2010/main" val="29005378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9EE62-D891-0142-E581-12E5D524379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9703266-F882-3A28-9D75-FC3729DE754A}"/>
              </a:ext>
            </a:extLst>
          </p:cNvPr>
          <p:cNvSpPr>
            <a:spLocks noGrp="1"/>
          </p:cNvSpPr>
          <p:nvPr>
            <p:ph type="body" sz="quarter" idx="15"/>
          </p:nvPr>
        </p:nvSpPr>
        <p:spPr/>
        <p:txBody>
          <a:bodyPr lIns="0" tIns="45720" rIns="91440" bIns="45720" anchor="t"/>
          <a:lstStyle/>
          <a:p>
            <a:r>
              <a:rPr lang="en-US">
                <a:latin typeface="Montserrat"/>
              </a:rPr>
              <a:t>Support</a:t>
            </a:r>
            <a:endParaRPr lang="en-US"/>
          </a:p>
          <a:p>
            <a:endParaRPr lang="en-US"/>
          </a:p>
        </p:txBody>
      </p:sp>
      <p:sp>
        <p:nvSpPr>
          <p:cNvPr id="10" name="Title 9">
            <a:extLst>
              <a:ext uri="{FF2B5EF4-FFF2-40B4-BE49-F238E27FC236}">
                <a16:creationId xmlns:a16="http://schemas.microsoft.com/office/drawing/2014/main" id="{5775D692-F755-2F58-D76A-73F448348CB2}"/>
              </a:ext>
            </a:extLst>
          </p:cNvPr>
          <p:cNvSpPr>
            <a:spLocks noGrp="1"/>
          </p:cNvSpPr>
          <p:nvPr>
            <p:ph type="title"/>
          </p:nvPr>
        </p:nvSpPr>
        <p:spPr/>
        <p:txBody>
          <a:bodyPr wrap="square" lIns="0" tIns="0" rIns="0" bIns="0" anchor="t">
            <a:spAutoFit/>
          </a:bodyPr>
          <a:lstStyle/>
          <a:p>
            <a:r>
              <a:rPr lang="en-US"/>
              <a:t>New MCAP Portal</a:t>
            </a:r>
          </a:p>
        </p:txBody>
      </p:sp>
      <p:sp>
        <p:nvSpPr>
          <p:cNvPr id="13" name="Text Placeholder 12" descr="New MCAP Portal">
            <a:extLst>
              <a:ext uri="{FF2B5EF4-FFF2-40B4-BE49-F238E27FC236}">
                <a16:creationId xmlns:a16="http://schemas.microsoft.com/office/drawing/2014/main" id="{EF3D95FE-985A-6236-BD0F-647B50824214}"/>
              </a:ext>
            </a:extLst>
          </p:cNvPr>
          <p:cNvSpPr>
            <a:spLocks noGrp="1"/>
          </p:cNvSpPr>
          <p:nvPr>
            <p:ph type="body" sz="quarter" idx="18"/>
          </p:nvPr>
        </p:nvSpPr>
        <p:spPr/>
        <p:txBody>
          <a:bodyPr lIns="0" tIns="45720" rIns="91440" bIns="45720" anchor="t"/>
          <a:lstStyle/>
          <a:p>
            <a:endParaRPr lang="en-US">
              <a:latin typeface="Montserrat"/>
            </a:endParaRPr>
          </a:p>
          <a:p>
            <a:endParaRPr lang="en-US">
              <a:latin typeface="Montserrat"/>
            </a:endParaRPr>
          </a:p>
        </p:txBody>
      </p:sp>
      <p:sp>
        <p:nvSpPr>
          <p:cNvPr id="3" name="Content Placeholder 2">
            <a:extLst>
              <a:ext uri="{FF2B5EF4-FFF2-40B4-BE49-F238E27FC236}">
                <a16:creationId xmlns:a16="http://schemas.microsoft.com/office/drawing/2014/main" id="{404200FD-8A13-1793-A58D-A50072D2C022}"/>
              </a:ext>
            </a:extLst>
          </p:cNvPr>
          <p:cNvSpPr>
            <a:spLocks noGrp="1"/>
          </p:cNvSpPr>
          <p:nvPr>
            <p:ph sz="quarter" idx="17"/>
          </p:nvPr>
        </p:nvSpPr>
        <p:spPr/>
        <p:txBody>
          <a:bodyPr/>
          <a:lstStyle/>
          <a:p>
            <a:r>
              <a:rPr lang="en-US">
                <a:hlinkClick r:id="rId2"/>
              </a:rPr>
              <a:t>https://support.mdassessments.com/</a:t>
            </a:r>
            <a:endParaRPr lang="en-US"/>
          </a:p>
        </p:txBody>
      </p:sp>
      <p:pic>
        <p:nvPicPr>
          <p:cNvPr id="2" name="Picture 1">
            <a:extLst>
              <a:ext uri="{FF2B5EF4-FFF2-40B4-BE49-F238E27FC236}">
                <a16:creationId xmlns:a16="http://schemas.microsoft.com/office/drawing/2014/main" id="{E53D09D0-3B81-066C-C37A-D1EF813D38C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82314" y="1389473"/>
            <a:ext cx="9107218" cy="4574765"/>
          </a:xfrm>
          <a:prstGeom prst="rect">
            <a:avLst/>
          </a:prstGeom>
        </p:spPr>
      </p:pic>
    </p:spTree>
    <p:extLst>
      <p:ext uri="{BB962C8B-B14F-4D97-AF65-F5344CB8AC3E}">
        <p14:creationId xmlns:p14="http://schemas.microsoft.com/office/powerpoint/2010/main" val="125528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392A2-C9D6-78A8-DFB8-792FD2DAF0E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D76B0E5-B138-F133-4496-837E6FF661E0}"/>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DC849CF8-B4FA-BF3B-F797-53BD088EB843}"/>
              </a:ext>
            </a:extLst>
          </p:cNvPr>
          <p:cNvSpPr>
            <a:spLocks noGrp="1"/>
          </p:cNvSpPr>
          <p:nvPr>
            <p:ph type="title"/>
          </p:nvPr>
        </p:nvSpPr>
        <p:spPr/>
        <p:txBody>
          <a:bodyPr wrap="square" lIns="0" tIns="0" rIns="0" bIns="0" anchor="t">
            <a:spAutoFit/>
          </a:bodyPr>
          <a:lstStyle/>
          <a:p>
            <a:r>
              <a:rPr lang="en-US">
                <a:latin typeface="Montserrat SemiBold"/>
              </a:rPr>
              <a:t>Customer Support</a:t>
            </a:r>
            <a:endParaRPr lang="en-US"/>
          </a:p>
        </p:txBody>
      </p:sp>
      <p:sp>
        <p:nvSpPr>
          <p:cNvPr id="13" name="Text Placeholder 12">
            <a:extLst>
              <a:ext uri="{FF2B5EF4-FFF2-40B4-BE49-F238E27FC236}">
                <a16:creationId xmlns:a16="http://schemas.microsoft.com/office/drawing/2014/main" id="{42489C47-BA39-7B2B-81CF-17EFA4370CC2}"/>
              </a:ext>
            </a:extLst>
          </p:cNvPr>
          <p:cNvSpPr>
            <a:spLocks noGrp="1"/>
          </p:cNvSpPr>
          <p:nvPr>
            <p:ph type="body" sz="quarter" idx="18"/>
          </p:nvPr>
        </p:nvSpPr>
        <p:spPr/>
        <p:txBody>
          <a:bodyPr lIns="0" tIns="45720" rIns="91440" bIns="45720" anchor="t"/>
          <a:lstStyle/>
          <a:p>
            <a:r>
              <a:rPr lang="en-US">
                <a:latin typeface="Montserrat"/>
              </a:rPr>
              <a:t>Contact Customer Support via Phone or Chat via the MCAP Portal.</a:t>
            </a:r>
          </a:p>
          <a:p>
            <a:r>
              <a:rPr lang="en-US">
                <a:hlinkClick r:id="rId3"/>
              </a:rPr>
              <a:t>Support | MD Portal</a:t>
            </a:r>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6" name="Content Placeholder 5">
            <a:extLst>
              <a:ext uri="{FF2B5EF4-FFF2-40B4-BE49-F238E27FC236}">
                <a16:creationId xmlns:a16="http://schemas.microsoft.com/office/drawing/2014/main" id="{F2501AC5-6854-044E-4315-FBCADD9DD1F8}"/>
              </a:ext>
              <a:ext uri="{C183D7F6-B498-43B3-948B-1728B52AA6E4}">
                <adec:decorative xmlns:adec="http://schemas.microsoft.com/office/drawing/2017/decorative" val="1"/>
              </a:ext>
            </a:extLst>
          </p:cNvPr>
          <p:cNvPicPr>
            <a:picLocks noGrp="1" noChangeAspect="1"/>
          </p:cNvPicPr>
          <p:nvPr>
            <p:ph sz="quarter" idx="17"/>
          </p:nvPr>
        </p:nvPicPr>
        <p:blipFill>
          <a:blip r:embed="rId4"/>
          <a:stretch>
            <a:fillRect/>
          </a:stretch>
        </p:blipFill>
        <p:spPr>
          <a:xfrm>
            <a:off x="1385146" y="2600666"/>
            <a:ext cx="9138400" cy="3533400"/>
          </a:xfrm>
          <a:prstGeom prst="rect">
            <a:avLst/>
          </a:prstGeom>
        </p:spPr>
      </p:pic>
      <p:pic>
        <p:nvPicPr>
          <p:cNvPr id="3" name="Graphic 2">
            <a:extLst>
              <a:ext uri="{FF2B5EF4-FFF2-40B4-BE49-F238E27FC236}">
                <a16:creationId xmlns:a16="http://schemas.microsoft.com/office/drawing/2014/main" id="{E3BFA768-E60C-5F12-67D4-BE9DE20101A7}"/>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17026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7B2DA-CA65-A2B8-3874-B057A8EA3C8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700FE90-205A-9A64-1EDA-7C118888100B}"/>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FB105D99-0743-A438-5CFE-8E6108A36B50}"/>
              </a:ext>
            </a:extLst>
          </p:cNvPr>
          <p:cNvSpPr>
            <a:spLocks noGrp="1"/>
          </p:cNvSpPr>
          <p:nvPr>
            <p:ph type="title"/>
          </p:nvPr>
        </p:nvSpPr>
        <p:spPr/>
        <p:txBody>
          <a:bodyPr wrap="square" lIns="0" tIns="0" rIns="0" bIns="0" anchor="t">
            <a:spAutoFit/>
          </a:bodyPr>
          <a:lstStyle/>
          <a:p>
            <a:r>
              <a:rPr lang="en-US">
                <a:latin typeface="Montserrat SemiBold"/>
              </a:rPr>
              <a:t>Customer Support</a:t>
            </a:r>
            <a:endParaRPr lang="en-US"/>
          </a:p>
        </p:txBody>
      </p:sp>
      <p:sp>
        <p:nvSpPr>
          <p:cNvPr id="13" name="Text Placeholder 12">
            <a:extLst>
              <a:ext uri="{FF2B5EF4-FFF2-40B4-BE49-F238E27FC236}">
                <a16:creationId xmlns:a16="http://schemas.microsoft.com/office/drawing/2014/main" id="{C63A5F56-CDD9-E1F4-6C66-18B15BD13DAD}"/>
              </a:ext>
            </a:extLst>
          </p:cNvPr>
          <p:cNvSpPr>
            <a:spLocks noGrp="1"/>
          </p:cNvSpPr>
          <p:nvPr>
            <p:ph type="body" sz="quarter" idx="18"/>
          </p:nvPr>
        </p:nvSpPr>
        <p:spPr/>
        <p:txBody>
          <a:bodyPr lIns="0" tIns="45720" rIns="91440" bIns="45720" anchor="t"/>
          <a:lstStyle/>
          <a:p>
            <a:r>
              <a:rPr lang="en-US" dirty="0">
                <a:latin typeface="Montserrat" panose="00000500000000000000" pitchFamily="2" charset="0"/>
              </a:rPr>
              <a:t>When reaching out to Customer Support please be prepared to provide the following information.</a:t>
            </a:r>
          </a:p>
          <a:p>
            <a:pPr marL="285750" indent="-285750">
              <a:buFont typeface="Arial" panose="020B0604020202020204" pitchFamily="34" charset="0"/>
              <a:buChar char="•"/>
            </a:pPr>
            <a:r>
              <a:rPr lang="en-US" dirty="0">
                <a:solidFill>
                  <a:srgbClr val="000000"/>
                </a:solidFill>
                <a:latin typeface="Montserrat" panose="00000500000000000000" pitchFamily="2" charset="0"/>
                <a:cs typeface="Courier New"/>
              </a:rPr>
              <a:t>LAC/STC</a:t>
            </a:r>
            <a:r>
              <a:rPr lang="en-US" dirty="0">
                <a:solidFill>
                  <a:srgbClr val="000000"/>
                </a:solidFill>
                <a:latin typeface="Montserrat" panose="00000500000000000000" pitchFamily="2" charset="0"/>
                <a:ea typeface="Calibri"/>
                <a:cs typeface="Calibri"/>
              </a:rPr>
              <a:t> Name</a:t>
            </a:r>
            <a:endParaRPr lang="en-US" dirty="0">
              <a:solidFill>
                <a:srgbClr val="000000"/>
              </a:solidFill>
              <a:latin typeface="Montserrat" panose="00000500000000000000" pitchFamily="2" charset="0"/>
            </a:endParaRPr>
          </a:p>
          <a:p>
            <a:pPr marL="285750" indent="-285750">
              <a:buFont typeface="Arial" panose="020B0604020202020204" pitchFamily="34" charset="0"/>
              <a:buChar char="•"/>
            </a:pPr>
            <a:r>
              <a:rPr lang="en-US" dirty="0">
                <a:solidFill>
                  <a:srgbClr val="000000"/>
                </a:solidFill>
                <a:latin typeface="Montserrat" panose="00000500000000000000" pitchFamily="2" charset="0"/>
                <a:cs typeface="Courier New"/>
              </a:rPr>
              <a:t>LAC/STC</a:t>
            </a:r>
            <a:r>
              <a:rPr lang="en-US" dirty="0">
                <a:solidFill>
                  <a:srgbClr val="000000"/>
                </a:solidFill>
                <a:latin typeface="Montserrat" panose="00000500000000000000" pitchFamily="2" charset="0"/>
                <a:ea typeface="Calibri"/>
                <a:cs typeface="Calibri"/>
              </a:rPr>
              <a:t> Email/Phone Number</a:t>
            </a:r>
            <a:endParaRPr lang="en-US" dirty="0">
              <a:solidFill>
                <a:srgbClr val="000000"/>
              </a:solidFill>
              <a:latin typeface="Montserrat" panose="00000500000000000000" pitchFamily="2" charset="0"/>
            </a:endParaRPr>
          </a:p>
          <a:p>
            <a:pPr marL="285750" indent="-285750">
              <a:buFont typeface="Arial" panose="020B0604020202020204" pitchFamily="34" charset="0"/>
              <a:buChar char="•"/>
            </a:pPr>
            <a:r>
              <a:rPr lang="en-US" dirty="0">
                <a:solidFill>
                  <a:srgbClr val="000000"/>
                </a:solidFill>
                <a:latin typeface="Montserrat" panose="00000500000000000000" pitchFamily="2" charset="0"/>
                <a:cs typeface="Courier New"/>
              </a:rPr>
              <a:t>LEA/School</a:t>
            </a:r>
            <a:r>
              <a:rPr lang="en-US" dirty="0">
                <a:solidFill>
                  <a:srgbClr val="000000"/>
                </a:solidFill>
                <a:latin typeface="Montserrat" panose="00000500000000000000" pitchFamily="2" charset="0"/>
                <a:ea typeface="Calibri"/>
                <a:cs typeface="Calibri"/>
              </a:rPr>
              <a:t> Name</a:t>
            </a:r>
            <a:endParaRPr lang="en-US" dirty="0">
              <a:solidFill>
                <a:srgbClr val="000000"/>
              </a:solidFill>
              <a:latin typeface="Montserrat" panose="00000500000000000000" pitchFamily="2" charset="0"/>
            </a:endParaRPr>
          </a:p>
          <a:p>
            <a:pPr marL="285750" indent="-285750">
              <a:buFont typeface="Arial" panose="020B0604020202020204" pitchFamily="34" charset="0"/>
              <a:buChar char="•"/>
            </a:pPr>
            <a:r>
              <a:rPr lang="en-US" dirty="0">
                <a:solidFill>
                  <a:srgbClr val="000000"/>
                </a:solidFill>
                <a:latin typeface="Montserrat" panose="00000500000000000000" pitchFamily="2" charset="0"/>
                <a:cs typeface="Courier New"/>
              </a:rPr>
              <a:t>Content</a:t>
            </a:r>
            <a:r>
              <a:rPr lang="en-US" dirty="0">
                <a:solidFill>
                  <a:srgbClr val="000000"/>
                </a:solidFill>
                <a:latin typeface="Montserrat" panose="00000500000000000000" pitchFamily="2" charset="0"/>
                <a:ea typeface="Calibri"/>
                <a:cs typeface="Calibri"/>
              </a:rPr>
              <a:t> Area/Assessment Name</a:t>
            </a:r>
            <a:endParaRPr lang="en-US" dirty="0">
              <a:solidFill>
                <a:srgbClr val="000000"/>
              </a:solidFill>
              <a:latin typeface="Montserrat" panose="00000500000000000000" pitchFamily="2" charset="0"/>
            </a:endParaRPr>
          </a:p>
          <a:p>
            <a:pPr marL="285750" indent="-285750">
              <a:buFont typeface="Arial" panose="020B0604020202020204" pitchFamily="34" charset="0"/>
              <a:buChar char="•"/>
            </a:pPr>
            <a:r>
              <a:rPr lang="en-US" dirty="0">
                <a:solidFill>
                  <a:srgbClr val="000000"/>
                </a:solidFill>
                <a:latin typeface="Montserrat" panose="00000500000000000000" pitchFamily="2" charset="0"/>
                <a:cs typeface="Courier New"/>
              </a:rPr>
              <a:t>Question</a:t>
            </a:r>
            <a:r>
              <a:rPr lang="en-US" dirty="0">
                <a:solidFill>
                  <a:srgbClr val="000000"/>
                </a:solidFill>
                <a:latin typeface="Montserrat" panose="00000500000000000000" pitchFamily="2" charset="0"/>
                <a:ea typeface="Calibri"/>
                <a:cs typeface="Calibri"/>
              </a:rPr>
              <a:t>/Inquiry </a:t>
            </a:r>
            <a:endParaRPr lang="en-US" dirty="0">
              <a:solidFill>
                <a:srgbClr val="000000"/>
              </a:solidFill>
              <a:latin typeface="Montserrat" panose="00000500000000000000" pitchFamily="2" charset="0"/>
            </a:endParaRPr>
          </a:p>
          <a:p>
            <a:pPr marL="285750" indent="-285750">
              <a:buFont typeface="Arial" panose="020B0604020202020204" pitchFamily="34" charset="0"/>
              <a:buChar char="•"/>
            </a:pPr>
            <a:r>
              <a:rPr lang="en-US" dirty="0">
                <a:solidFill>
                  <a:srgbClr val="000000"/>
                </a:solidFill>
                <a:latin typeface="Montserrat" panose="00000500000000000000" pitchFamily="2" charset="0"/>
                <a:cs typeface="Courier New"/>
              </a:rPr>
              <a:t>Description</a:t>
            </a:r>
            <a:r>
              <a:rPr lang="en-US" dirty="0">
                <a:solidFill>
                  <a:srgbClr val="000000"/>
                </a:solidFill>
                <a:latin typeface="Montserrat" panose="00000500000000000000" pitchFamily="2" charset="0"/>
                <a:ea typeface="Calibri"/>
                <a:cs typeface="Calibri"/>
              </a:rPr>
              <a:t>:</a:t>
            </a:r>
            <a:endParaRPr lang="en-US" dirty="0">
              <a:solidFill>
                <a:srgbClr val="000000"/>
              </a:solidFill>
              <a:latin typeface="Montserrat" panose="00000500000000000000" pitchFamily="2" charset="0"/>
            </a:endParaRPr>
          </a:p>
          <a:p>
            <a:pPr marL="742950" lvl="1" indent="-285750" algn="l">
              <a:buFont typeface="Arial" panose="020B0604020202020204" pitchFamily="34" charset="0"/>
              <a:buChar char="•"/>
            </a:pPr>
            <a:r>
              <a:rPr lang="en-US" sz="1800" dirty="0">
                <a:solidFill>
                  <a:srgbClr val="000000"/>
                </a:solidFill>
                <a:latin typeface="Montserrat" panose="00000500000000000000" pitchFamily="2" charset="0"/>
                <a:ea typeface="Calibri"/>
                <a:cs typeface="Calibri"/>
              </a:rPr>
              <a:t>SASID, Proctor Group name, Admin card title, Grade</a:t>
            </a:r>
            <a:endParaRPr lang="en-US" sz="1800" dirty="0">
              <a:solidFill>
                <a:srgbClr val="000000"/>
              </a:solidFill>
              <a:latin typeface="Montserrat" panose="00000500000000000000" pitchFamily="2" charset="0"/>
            </a:endParaRPr>
          </a:p>
          <a:p>
            <a:pPr marL="742950" lvl="1" indent="-285750" algn="l">
              <a:buFont typeface="Arial" panose="020B0604020202020204" pitchFamily="34" charset="0"/>
              <a:buChar char="•"/>
            </a:pPr>
            <a:r>
              <a:rPr lang="en-US" sz="1800" dirty="0">
                <a:solidFill>
                  <a:srgbClr val="000000"/>
                </a:solidFill>
                <a:latin typeface="Montserrat" panose="00000500000000000000" pitchFamily="2" charset="0"/>
                <a:ea typeface="Calibri"/>
                <a:cs typeface="Calibri"/>
              </a:rPr>
              <a:t>Device Type, Platform (Chrome, IOS), Log Files, SASID</a:t>
            </a:r>
            <a:endParaRPr lang="en-US" sz="1800" dirty="0">
              <a:latin typeface="Montserrat" panose="00000500000000000000" pitchFamily="2" charset="0"/>
              <a:ea typeface="Lato Light"/>
              <a:cs typeface="Lato Light"/>
            </a:endParaRPr>
          </a:p>
          <a:p>
            <a:endParaRPr lang="en-US" dirty="0">
              <a:latin typeface="Montserrat"/>
            </a:endParaRPr>
          </a:p>
          <a:p>
            <a:endParaRPr lang="en-US" dirty="0"/>
          </a:p>
          <a:p>
            <a:endParaRPr lang="en-US" dirty="0"/>
          </a:p>
          <a:p>
            <a:endParaRPr lang="en-US" dirty="0"/>
          </a:p>
          <a:p>
            <a:endParaRPr lang="en-US" dirty="0"/>
          </a:p>
          <a:p>
            <a:endParaRPr lang="en-US" dirty="0"/>
          </a:p>
          <a:p>
            <a:endParaRPr lang="en-US" sz="1700" dirty="0"/>
          </a:p>
          <a:p>
            <a:endParaRPr lang="en-US" sz="1700" dirty="0"/>
          </a:p>
          <a:p>
            <a:endParaRPr lang="en-US" sz="1700" dirty="0"/>
          </a:p>
          <a:p>
            <a:endParaRPr lang="en-US" sz="17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3" name="Graphic 2">
            <a:extLst>
              <a:ext uri="{FF2B5EF4-FFF2-40B4-BE49-F238E27FC236}">
                <a16:creationId xmlns:a16="http://schemas.microsoft.com/office/drawing/2014/main" id="{0CCAD79E-53E5-F149-403F-3390D23D419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57A2AF74-8BB5-4A76-0345-9F9E0668AF33}"/>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47323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E8BA8-CE31-B8D9-170B-4A18171911D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0E59AAC-17AF-54EB-8255-12F75D08CFE9}"/>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A9171CFF-5A28-14FB-06A2-657FA7D113A2}"/>
              </a:ext>
            </a:extLst>
          </p:cNvPr>
          <p:cNvSpPr>
            <a:spLocks noGrp="1"/>
          </p:cNvSpPr>
          <p:nvPr>
            <p:ph type="title"/>
          </p:nvPr>
        </p:nvSpPr>
        <p:spPr/>
        <p:txBody>
          <a:bodyPr wrap="square" lIns="0" tIns="0" rIns="0" bIns="0" anchor="t">
            <a:spAutoFit/>
          </a:bodyPr>
          <a:lstStyle/>
          <a:p>
            <a:r>
              <a:rPr lang="en-US">
                <a:latin typeface="Montserrat SemiBold"/>
              </a:rPr>
              <a:t>Customer Support - Technical</a:t>
            </a:r>
            <a:endParaRPr lang="en-US"/>
          </a:p>
        </p:txBody>
      </p:sp>
      <p:sp>
        <p:nvSpPr>
          <p:cNvPr id="13" name="Text Placeholder 12">
            <a:extLst>
              <a:ext uri="{FF2B5EF4-FFF2-40B4-BE49-F238E27FC236}">
                <a16:creationId xmlns:a16="http://schemas.microsoft.com/office/drawing/2014/main" id="{FB959D9B-F67E-147A-9601-FA67A28ADE08}"/>
              </a:ext>
            </a:extLst>
          </p:cNvPr>
          <p:cNvSpPr>
            <a:spLocks noGrp="1"/>
          </p:cNvSpPr>
          <p:nvPr>
            <p:ph type="body" sz="quarter" idx="18"/>
          </p:nvPr>
        </p:nvSpPr>
        <p:spPr/>
        <p:txBody>
          <a:bodyPr lIns="0" tIns="45720" rIns="91440" bIns="45720" anchor="t"/>
          <a:lstStyle/>
          <a:p>
            <a:r>
              <a:rPr lang="en-US" dirty="0">
                <a:latin typeface="Montserrat"/>
              </a:rPr>
              <a:t>You can also reach out to our Field Service Engineers for help with TestNav set up.</a:t>
            </a:r>
          </a:p>
          <a:p>
            <a:r>
              <a:rPr lang="en-US" dirty="0">
                <a:latin typeface="Montserrat"/>
                <a:hlinkClick r:id="rId3"/>
              </a:rPr>
              <a:t>Support | MD Portal</a:t>
            </a:r>
            <a:endParaRPr lang="en-US" dirty="0">
              <a:latin typeface="Montserrat"/>
            </a:endParaRPr>
          </a:p>
          <a:p>
            <a:endParaRPr lang="en-US" dirty="0"/>
          </a:p>
          <a:p>
            <a:endParaRPr lang="en-US" dirty="0"/>
          </a:p>
          <a:p>
            <a:endParaRPr lang="en-US" dirty="0"/>
          </a:p>
          <a:p>
            <a:endParaRPr lang="en-US" dirty="0"/>
          </a:p>
          <a:p>
            <a:endParaRPr lang="en-US" sz="1700" dirty="0"/>
          </a:p>
          <a:p>
            <a:endParaRPr lang="en-US" sz="1700" dirty="0"/>
          </a:p>
          <a:p>
            <a:endParaRPr lang="en-US" sz="1700" dirty="0"/>
          </a:p>
          <a:p>
            <a:endParaRPr lang="en-US" sz="17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14" name="Content Placeholder 13">
            <a:extLst>
              <a:ext uri="{FF2B5EF4-FFF2-40B4-BE49-F238E27FC236}">
                <a16:creationId xmlns:a16="http://schemas.microsoft.com/office/drawing/2014/main" id="{27067B06-EE92-73D2-67C5-7EB38FFA03E7}"/>
              </a:ext>
              <a:ext uri="{C183D7F6-B498-43B3-948B-1728B52AA6E4}">
                <adec:decorative xmlns:adec="http://schemas.microsoft.com/office/drawing/2017/decorative" val="1"/>
              </a:ext>
            </a:extLst>
          </p:cNvPr>
          <p:cNvPicPr>
            <a:picLocks noGrp="1" noChangeAspect="1"/>
          </p:cNvPicPr>
          <p:nvPr>
            <p:ph sz="quarter" idx="17"/>
          </p:nvPr>
        </p:nvPicPr>
        <p:blipFill>
          <a:blip r:embed="rId4"/>
          <a:stretch>
            <a:fillRect/>
          </a:stretch>
        </p:blipFill>
        <p:spPr>
          <a:xfrm>
            <a:off x="2186335" y="2758259"/>
            <a:ext cx="7027250" cy="2587584"/>
          </a:xfrm>
          <a:prstGeom prst="rect">
            <a:avLst/>
          </a:prstGeom>
        </p:spPr>
      </p:pic>
      <p:pic>
        <p:nvPicPr>
          <p:cNvPr id="3" name="Graphic 2">
            <a:extLst>
              <a:ext uri="{FF2B5EF4-FFF2-40B4-BE49-F238E27FC236}">
                <a16:creationId xmlns:a16="http://schemas.microsoft.com/office/drawing/2014/main" id="{A40EEAF5-A12D-6212-CC82-DB80BDE95BC1}"/>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04309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F20D7-64C1-04E2-39A3-492FAFF54A0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C511245-B921-5407-0EB1-1F36CB3E296E}"/>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D73015DE-5DF0-FE66-1D3F-6091689EBCC5}"/>
              </a:ext>
            </a:extLst>
          </p:cNvPr>
          <p:cNvSpPr>
            <a:spLocks noGrp="1"/>
          </p:cNvSpPr>
          <p:nvPr>
            <p:ph type="title"/>
          </p:nvPr>
        </p:nvSpPr>
        <p:spPr/>
        <p:txBody>
          <a:bodyPr wrap="square" lIns="0" tIns="0" rIns="0" bIns="0" anchor="t">
            <a:spAutoFit/>
          </a:bodyPr>
          <a:lstStyle/>
          <a:p>
            <a:r>
              <a:rPr lang="en-US">
                <a:latin typeface="Montserrat SemiBold"/>
              </a:rPr>
              <a:t>Customer Support - TestNav</a:t>
            </a:r>
            <a:endParaRPr lang="en-US"/>
          </a:p>
        </p:txBody>
      </p:sp>
      <p:sp>
        <p:nvSpPr>
          <p:cNvPr id="13" name="Text Placeholder 12">
            <a:extLst>
              <a:ext uri="{FF2B5EF4-FFF2-40B4-BE49-F238E27FC236}">
                <a16:creationId xmlns:a16="http://schemas.microsoft.com/office/drawing/2014/main" id="{A34065BE-A0A1-D7A0-D37E-8B6EA12E23D6}"/>
              </a:ext>
            </a:extLst>
          </p:cNvPr>
          <p:cNvSpPr>
            <a:spLocks noGrp="1"/>
          </p:cNvSpPr>
          <p:nvPr>
            <p:ph type="body" sz="quarter" idx="18"/>
          </p:nvPr>
        </p:nvSpPr>
        <p:spPr/>
        <p:txBody>
          <a:bodyPr lIns="0" tIns="45720" rIns="91440" bIns="45720" anchor="t"/>
          <a:lstStyle/>
          <a:p>
            <a:pPr marL="285750" indent="-285750">
              <a:buChar char="•"/>
            </a:pPr>
            <a:r>
              <a:rPr lang="en-US" dirty="0">
                <a:latin typeface="Montserrat"/>
              </a:rPr>
              <a:t>Verify that devices meet requirements</a:t>
            </a:r>
            <a:endParaRPr lang="en-US" dirty="0"/>
          </a:p>
          <a:p>
            <a:pPr marL="285750" indent="-285750">
              <a:buChar char="•"/>
            </a:pPr>
            <a:r>
              <a:rPr lang="en-US" dirty="0">
                <a:latin typeface="Montserrat"/>
              </a:rPr>
              <a:t>Pearson does not recommend software or technology changes during an online testing administration.</a:t>
            </a:r>
            <a:endParaRPr lang="en-US" dirty="0"/>
          </a:p>
          <a:p>
            <a:pPr marL="285750" indent="-285750">
              <a:buChar char="•"/>
            </a:pPr>
            <a:r>
              <a:rPr lang="en-US" dirty="0">
                <a:latin typeface="Montserrat"/>
              </a:rPr>
              <a:t>Pearson will allow students to test with unsupported OS(unless it is blocked for security purposes).</a:t>
            </a:r>
            <a:endParaRPr lang="en-US" dirty="0"/>
          </a:p>
          <a:p>
            <a:pPr marL="285750" indent="-285750">
              <a:buChar char="•"/>
            </a:pPr>
            <a:r>
              <a:rPr lang="en-US" dirty="0">
                <a:latin typeface="Montserrat"/>
              </a:rPr>
              <a:t>However, Pearson cannot confirm the testing experience with the unsupported OS.</a:t>
            </a:r>
            <a:endParaRPr lang="en-US" dirty="0"/>
          </a:p>
          <a:p>
            <a:endParaRPr lang="en-US" dirty="0"/>
          </a:p>
          <a:p>
            <a:endParaRPr lang="en-US" dirty="0"/>
          </a:p>
          <a:p>
            <a:endParaRPr lang="en-US" dirty="0"/>
          </a:p>
          <a:p>
            <a:endParaRPr lang="en-US" dirty="0"/>
          </a:p>
          <a:p>
            <a:endParaRPr lang="en-US" sz="1700" dirty="0"/>
          </a:p>
          <a:p>
            <a:endParaRPr lang="en-US" sz="1700" dirty="0"/>
          </a:p>
          <a:p>
            <a:endParaRPr lang="en-US" sz="1700" dirty="0"/>
          </a:p>
          <a:p>
            <a:endParaRPr lang="en-US" sz="17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3" name="Graphic 2">
            <a:extLst>
              <a:ext uri="{FF2B5EF4-FFF2-40B4-BE49-F238E27FC236}">
                <a16:creationId xmlns:a16="http://schemas.microsoft.com/office/drawing/2014/main" id="{304BEF1B-AF87-9568-CA65-901A4E36C78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A9191FD1-2A58-5B9F-C402-1BC76ACEA4CE}"/>
              </a:ext>
              <a:ext uri="{C183D7F6-B498-43B3-948B-1728B52AA6E4}">
                <adec:decorative xmlns:adec="http://schemas.microsoft.com/office/drawing/2017/decorative" val="0"/>
              </a:ext>
            </a:extLst>
          </p:cNvPr>
          <p:cNvSpPr>
            <a:spLocks noGrp="1"/>
          </p:cNvSpPr>
          <p:nvPr>
            <p:ph sz="quarter" idx="17"/>
          </p:nvPr>
        </p:nvSpPr>
        <p:spPr/>
        <p:txBody>
          <a:bodyPr lIns="0" tIns="45720" rIns="91440" bIns="45720" anchor="t"/>
          <a:lstStyle/>
          <a:p>
            <a:r>
              <a:rPr lang="en-US">
                <a:hlinkClick r:id="rId5"/>
              </a:rPr>
              <a:t>TestNav System Requirements</a:t>
            </a:r>
            <a:endParaRPr lang="en-US"/>
          </a:p>
        </p:txBody>
      </p:sp>
    </p:spTree>
    <p:extLst>
      <p:ext uri="{BB962C8B-B14F-4D97-AF65-F5344CB8AC3E}">
        <p14:creationId xmlns:p14="http://schemas.microsoft.com/office/powerpoint/2010/main" val="11524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E1B55-9536-687F-E315-5716336E0C13}"/>
              </a:ext>
            </a:extLst>
          </p:cNvPr>
          <p:cNvSpPr>
            <a:spLocks noGrp="1"/>
          </p:cNvSpPr>
          <p:nvPr>
            <p:ph type="title"/>
          </p:nvPr>
        </p:nvSpPr>
        <p:spPr/>
        <p:txBody>
          <a:bodyPr/>
          <a:lstStyle/>
          <a:p>
            <a:r>
              <a:rPr lang="en-US" dirty="0"/>
              <a:t>Next Steps</a:t>
            </a:r>
          </a:p>
        </p:txBody>
      </p:sp>
    </p:spTree>
    <p:extLst>
      <p:ext uri="{BB962C8B-B14F-4D97-AF65-F5344CB8AC3E}">
        <p14:creationId xmlns:p14="http://schemas.microsoft.com/office/powerpoint/2010/main" val="3357758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1DF80-41D5-CEB2-9F94-3B312C8E40C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9912280-5F3C-BFBD-508D-E4DB1F116B09}"/>
              </a:ext>
            </a:extLst>
          </p:cNvPr>
          <p:cNvSpPr>
            <a:spLocks noGrp="1"/>
          </p:cNvSpPr>
          <p:nvPr>
            <p:ph type="body" sz="quarter" idx="15"/>
          </p:nvPr>
        </p:nvSpPr>
        <p:spPr/>
        <p:txBody>
          <a:bodyPr lIns="0" tIns="45720" rIns="91440" bIns="45720" anchor="t"/>
          <a:lstStyle/>
          <a:p>
            <a:r>
              <a:rPr lang="en-US" sz="1300">
                <a:latin typeface="Montserrat"/>
              </a:rPr>
              <a:t>Next Steps</a:t>
            </a:r>
            <a:endParaRPr lang="en-US"/>
          </a:p>
        </p:txBody>
      </p:sp>
      <p:sp>
        <p:nvSpPr>
          <p:cNvPr id="10" name="Title 9">
            <a:extLst>
              <a:ext uri="{FF2B5EF4-FFF2-40B4-BE49-F238E27FC236}">
                <a16:creationId xmlns:a16="http://schemas.microsoft.com/office/drawing/2014/main" id="{93DED661-0B44-2645-231F-AB88D756CC7A}"/>
              </a:ext>
            </a:extLst>
          </p:cNvPr>
          <p:cNvSpPr>
            <a:spLocks noGrp="1"/>
          </p:cNvSpPr>
          <p:nvPr>
            <p:ph type="title"/>
          </p:nvPr>
        </p:nvSpPr>
        <p:spPr/>
        <p:txBody>
          <a:bodyPr wrap="square" lIns="0" tIns="0" rIns="0" bIns="0" anchor="t">
            <a:spAutoFit/>
          </a:bodyPr>
          <a:lstStyle/>
          <a:p>
            <a:r>
              <a:rPr lang="en-US">
                <a:latin typeface="Montserrat SemiBold"/>
              </a:rPr>
              <a:t>Training Administration – Non-Secure (MCAP Portal)</a:t>
            </a:r>
            <a:endParaRPr lang="en-US" err="1"/>
          </a:p>
        </p:txBody>
      </p:sp>
      <p:sp>
        <p:nvSpPr>
          <p:cNvPr id="13" name="Text Placeholder 12">
            <a:extLst>
              <a:ext uri="{FF2B5EF4-FFF2-40B4-BE49-F238E27FC236}">
                <a16:creationId xmlns:a16="http://schemas.microsoft.com/office/drawing/2014/main" id="{9F35BBEA-3703-CF37-DC5C-DFB663AF284C}"/>
              </a:ext>
              <a:ext uri="{C183D7F6-B498-43B3-948B-1728B52AA6E4}">
                <adec:decorative xmlns:adec="http://schemas.microsoft.com/office/drawing/2017/decorative" val="1"/>
              </a:ext>
            </a:extLst>
          </p:cNvPr>
          <p:cNvSpPr>
            <a:spLocks noGrp="1"/>
          </p:cNvSpPr>
          <p:nvPr>
            <p:ph type="body" sz="quarter" idx="18"/>
          </p:nvPr>
        </p:nvSpPr>
        <p:spPr/>
        <p:txBody>
          <a:bodyPr lIns="0" tIns="45720" rIns="91440" bIns="45720" anchor="t"/>
          <a:lstStyle/>
          <a:p>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2" name="Picture 1">
            <a:extLst>
              <a:ext uri="{FF2B5EF4-FFF2-40B4-BE49-F238E27FC236}">
                <a16:creationId xmlns:a16="http://schemas.microsoft.com/office/drawing/2014/main" id="{20088465-512F-18CC-65BB-8615AEBCE04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2265" y="1482971"/>
            <a:ext cx="8329041" cy="4452938"/>
          </a:xfrm>
          <a:prstGeom prst="rect">
            <a:avLst/>
          </a:prstGeom>
        </p:spPr>
      </p:pic>
      <p:sp>
        <p:nvSpPr>
          <p:cNvPr id="6" name="TextBox 5">
            <a:extLst>
              <a:ext uri="{FF2B5EF4-FFF2-40B4-BE49-F238E27FC236}">
                <a16:creationId xmlns:a16="http://schemas.microsoft.com/office/drawing/2014/main" id="{7AD0A6B9-9EBD-516E-6B62-53F62919DF11}"/>
              </a:ext>
            </a:extLst>
          </p:cNvPr>
          <p:cNvSpPr txBox="1"/>
          <p:nvPr/>
        </p:nvSpPr>
        <p:spPr>
          <a:xfrm>
            <a:off x="9223595" y="2089209"/>
            <a:ext cx="2376140" cy="1200329"/>
          </a:xfrm>
          <a:prstGeom prst="rect">
            <a:avLst/>
          </a:prstGeom>
          <a:noFill/>
        </p:spPr>
        <p:txBody>
          <a:bodyPr wrap="square">
            <a:spAutoFit/>
          </a:bodyPr>
          <a:lstStyle/>
          <a:p>
            <a:r>
              <a:rPr lang="en-US" sz="1800" dirty="0">
                <a:solidFill>
                  <a:schemeClr val="tx2"/>
                </a:solidFill>
                <a:latin typeface="Montserrat"/>
              </a:rPr>
              <a:t>Non-Secure Practice tests can be found on the MCAP Portal</a:t>
            </a:r>
            <a:endParaRPr lang="en-US" sz="1800" dirty="0">
              <a:solidFill>
                <a:schemeClr val="tx2"/>
              </a:solidFill>
            </a:endParaRPr>
          </a:p>
        </p:txBody>
      </p:sp>
      <p:pic>
        <p:nvPicPr>
          <p:cNvPr id="3" name="Graphic 2">
            <a:extLst>
              <a:ext uri="{FF2B5EF4-FFF2-40B4-BE49-F238E27FC236}">
                <a16:creationId xmlns:a16="http://schemas.microsoft.com/office/drawing/2014/main" id="{F07897D2-37D5-EF72-A9D7-8493DA31A5E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9904CABE-8D7C-FB91-C6C1-8AF0748A38FA}"/>
              </a:ext>
            </a:extLst>
          </p:cNvPr>
          <p:cNvSpPr>
            <a:spLocks noGrp="1"/>
          </p:cNvSpPr>
          <p:nvPr>
            <p:ph sz="quarter" idx="17"/>
          </p:nvPr>
        </p:nvSpPr>
        <p:spPr/>
        <p:txBody>
          <a:bodyPr lIns="0" tIns="45720" rIns="91440" bIns="45720" anchor="t"/>
          <a:lstStyle/>
          <a:p>
            <a:r>
              <a:rPr lang="en-US">
                <a:hlinkClick r:id="rId6"/>
              </a:rPr>
              <a:t>Practice Tests | MD Portal</a:t>
            </a:r>
            <a:endParaRPr lang="en-US"/>
          </a:p>
        </p:txBody>
      </p:sp>
    </p:spTree>
    <p:extLst>
      <p:ext uri="{BB962C8B-B14F-4D97-AF65-F5344CB8AC3E}">
        <p14:creationId xmlns:p14="http://schemas.microsoft.com/office/powerpoint/2010/main" val="149412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1BBC3-5AA7-CA6E-E04F-5286B8DCDC5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11E47B1-8D12-7A7A-B030-A4F6DE46CD8C}"/>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2523EA74-D22E-E6B7-C202-D8A17C23A803}"/>
              </a:ext>
            </a:extLst>
          </p:cNvPr>
          <p:cNvSpPr>
            <a:spLocks noGrp="1"/>
          </p:cNvSpPr>
          <p:nvPr>
            <p:ph type="title"/>
          </p:nvPr>
        </p:nvSpPr>
        <p:spPr/>
        <p:txBody>
          <a:bodyPr wrap="square" lIns="0" tIns="0" rIns="0" bIns="0" anchor="t">
            <a:spAutoFit/>
          </a:bodyPr>
          <a:lstStyle/>
          <a:p>
            <a:r>
              <a:rPr lang="en-US">
                <a:latin typeface="Montserrat SemiBold"/>
              </a:rPr>
              <a:t>Training Administration – HIGHLY RECOMMENDED</a:t>
            </a:r>
            <a:endParaRPr lang="en-US"/>
          </a:p>
        </p:txBody>
      </p:sp>
      <p:pic>
        <p:nvPicPr>
          <p:cNvPr id="8" name="Picture 7">
            <a:extLst>
              <a:ext uri="{FF2B5EF4-FFF2-40B4-BE49-F238E27FC236}">
                <a16:creationId xmlns:a16="http://schemas.microsoft.com/office/drawing/2014/main" id="{4C31EA8F-BE18-7C94-F9AD-E352C39C6C5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58554" y="1154705"/>
            <a:ext cx="8520925" cy="4784951"/>
          </a:xfrm>
          <a:prstGeom prst="rect">
            <a:avLst/>
          </a:prstGeom>
        </p:spPr>
      </p:pic>
      <p:pic>
        <p:nvPicPr>
          <p:cNvPr id="3" name="Graphic 2">
            <a:extLst>
              <a:ext uri="{FF2B5EF4-FFF2-40B4-BE49-F238E27FC236}">
                <a16:creationId xmlns:a16="http://schemas.microsoft.com/office/drawing/2014/main" id="{16F30FA2-4B36-F42E-BEBB-C4DB7FA31438}"/>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
        <p:nvSpPr>
          <p:cNvPr id="2" name="Content Placeholder 1">
            <a:extLst>
              <a:ext uri="{FF2B5EF4-FFF2-40B4-BE49-F238E27FC236}">
                <a16:creationId xmlns:a16="http://schemas.microsoft.com/office/drawing/2014/main" id="{566FFA34-F938-D901-4B07-0FCA475A1F1E}"/>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23390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C8DD0-49C1-FF2C-CEE1-7DC9C4DA520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6C0BB86-9D51-414D-CE59-359D98F96747}"/>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BC2FD7B1-2C2E-7A8C-51A4-CA8B694686F8}"/>
              </a:ext>
            </a:extLst>
          </p:cNvPr>
          <p:cNvSpPr>
            <a:spLocks noGrp="1"/>
          </p:cNvSpPr>
          <p:nvPr>
            <p:ph type="title"/>
          </p:nvPr>
        </p:nvSpPr>
        <p:spPr/>
        <p:txBody>
          <a:bodyPr wrap="square" lIns="0" tIns="0" rIns="0" bIns="0" anchor="t">
            <a:spAutoFit/>
          </a:bodyPr>
          <a:lstStyle/>
          <a:p>
            <a:r>
              <a:rPr lang="en-US">
                <a:latin typeface="Montserrat SemiBold"/>
              </a:rPr>
              <a:t>Training Administration – LAC Practice Site</a:t>
            </a:r>
            <a:endParaRPr lang="en-US"/>
          </a:p>
        </p:txBody>
      </p:sp>
      <p:sp>
        <p:nvSpPr>
          <p:cNvPr id="13" name="Text Placeholder 12">
            <a:extLst>
              <a:ext uri="{FF2B5EF4-FFF2-40B4-BE49-F238E27FC236}">
                <a16:creationId xmlns:a16="http://schemas.microsoft.com/office/drawing/2014/main" id="{F7FD3399-CF94-BC7A-D5BA-B0E3CF6CB7C4}"/>
              </a:ext>
            </a:extLst>
          </p:cNvPr>
          <p:cNvSpPr>
            <a:spLocks noGrp="1"/>
          </p:cNvSpPr>
          <p:nvPr>
            <p:ph type="body" sz="quarter" idx="18"/>
          </p:nvPr>
        </p:nvSpPr>
        <p:spPr/>
        <p:txBody>
          <a:bodyPr lIns="0" tIns="45720" rIns="91440" bIns="45720" anchor="t"/>
          <a:lstStyle/>
          <a:p>
            <a:r>
              <a:rPr lang="en-US">
                <a:latin typeface="Montserrat"/>
              </a:rPr>
              <a:t>The MSDE LAC Practice site has been updated.</a:t>
            </a:r>
          </a:p>
          <a:p>
            <a:r>
              <a:rPr lang="en-US">
                <a:latin typeface="Montserrat"/>
              </a:rPr>
              <a:t>Each LAC will now:</a:t>
            </a:r>
            <a:endParaRPr lang="en-US"/>
          </a:p>
          <a:p>
            <a:r>
              <a:rPr lang="en-US" sz="1700">
                <a:latin typeface="Montserrat"/>
              </a:rPr>
              <a:t>Have access to their own set of data.</a:t>
            </a:r>
            <a:endParaRPr lang="en-US">
              <a:latin typeface="Montserrat"/>
            </a:endParaRPr>
          </a:p>
          <a:p>
            <a:pPr marL="285750" indent="-285750">
              <a:buChar char="•"/>
            </a:pPr>
            <a:r>
              <a:rPr lang="en-US" sz="1700">
                <a:latin typeface="Montserrat"/>
              </a:rPr>
              <a:t>1 District</a:t>
            </a:r>
          </a:p>
          <a:p>
            <a:pPr marL="285750" indent="-285750">
              <a:buChar char="•"/>
            </a:pPr>
            <a:r>
              <a:rPr lang="en-US" sz="1700">
                <a:latin typeface="Montserrat"/>
              </a:rPr>
              <a:t>2 Schools</a:t>
            </a:r>
          </a:p>
          <a:p>
            <a:pPr marL="285750" indent="-285750">
              <a:buChar char="•"/>
            </a:pPr>
            <a:r>
              <a:rPr lang="en-US" sz="1700">
                <a:latin typeface="Montserrat"/>
              </a:rPr>
              <a:t>Demo Students</a:t>
            </a:r>
          </a:p>
          <a:p>
            <a:r>
              <a:rPr lang="en-US" sz="1700">
                <a:latin typeface="Montserrat"/>
              </a:rPr>
              <a:t>LACs will need to provide access to STC's</a:t>
            </a:r>
            <a:endParaRPr lang="en-US" sz="1700"/>
          </a:p>
          <a:p>
            <a:endParaRPr lang="en-US" sz="1700"/>
          </a:p>
          <a:p>
            <a:endParaRPr lang="en-US" b="1"/>
          </a:p>
          <a:p>
            <a:endParaRPr lang="en-US"/>
          </a:p>
          <a:p>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CA9B60B-298F-0607-9367-940FDFE0346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0A11C578-85C8-8098-AD01-61A7A8EAE7A2}"/>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18803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F3AF6-1DB2-8E36-AE1C-83F57AB84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38ABF0-3F87-E881-90AA-229DCFA29207}"/>
              </a:ext>
            </a:extLst>
          </p:cNvPr>
          <p:cNvSpPr>
            <a:spLocks noGrp="1"/>
          </p:cNvSpPr>
          <p:nvPr>
            <p:ph type="title"/>
          </p:nvPr>
        </p:nvSpPr>
        <p:spPr>
          <a:xfrm>
            <a:off x="643064" y="2183544"/>
            <a:ext cx="6885496" cy="488536"/>
          </a:xfrm>
        </p:spPr>
        <p:txBody>
          <a:bodyPr lIns="0" tIns="45720" rIns="91440" bIns="45720" anchor="t"/>
          <a:lstStyle/>
          <a:p>
            <a:r>
              <a:rPr lang="en-US" sz="2000"/>
              <a:t>Wrap-up and Closing Remarks</a:t>
            </a:r>
            <a:endParaRPr lang="en-US"/>
          </a:p>
        </p:txBody>
      </p:sp>
      <p:sp>
        <p:nvSpPr>
          <p:cNvPr id="3" name="Text Placeholder 2">
            <a:extLst>
              <a:ext uri="{FF2B5EF4-FFF2-40B4-BE49-F238E27FC236}">
                <a16:creationId xmlns:a16="http://schemas.microsoft.com/office/drawing/2014/main" id="{BB739A17-58C9-0B68-74B0-491847FF0A4D}"/>
              </a:ext>
            </a:extLst>
          </p:cNvPr>
          <p:cNvSpPr>
            <a:spLocks noGrp="1"/>
          </p:cNvSpPr>
          <p:nvPr>
            <p:ph type="body" sz="quarter" idx="13"/>
          </p:nvPr>
        </p:nvSpPr>
        <p:spPr>
          <a:xfrm>
            <a:off x="642938" y="2934759"/>
            <a:ext cx="10909300" cy="3391957"/>
          </a:xfrm>
        </p:spPr>
        <p:txBody>
          <a:bodyPr lIns="0" tIns="45720" rIns="91440" bIns="45720" anchor="t"/>
          <a:lstStyle/>
          <a:p>
            <a:r>
              <a:rPr lang="en-US" sz="2000" dirty="0">
                <a:latin typeface="Montserrat SemiBold"/>
              </a:rPr>
              <a:t>Questions</a:t>
            </a:r>
            <a:endParaRPr lang="en-US" sz="2000" dirty="0"/>
          </a:p>
          <a:p>
            <a:endParaRPr lang="en-US" sz="2000" dirty="0">
              <a:latin typeface="Montserrat SemiBold"/>
            </a:endParaRPr>
          </a:p>
          <a:p>
            <a:pPr marL="571500" indent="-571500">
              <a:buFont typeface="Arial" panose="020B0604020202020204" pitchFamily="34" charset="0"/>
              <a:buChar char="•"/>
            </a:pPr>
            <a:endParaRPr lang="en-US" sz="2000" dirty="0">
              <a:latin typeface="Montserrat SemiBold"/>
            </a:endParaRPr>
          </a:p>
        </p:txBody>
      </p:sp>
    </p:spTree>
    <p:extLst>
      <p:ext uri="{BB962C8B-B14F-4D97-AF65-F5344CB8AC3E}">
        <p14:creationId xmlns:p14="http://schemas.microsoft.com/office/powerpoint/2010/main" val="4262668636"/>
      </p:ext>
    </p:extLst>
  </p:cSld>
  <p:clrMapOvr>
    <a:masterClrMapping/>
  </p:clrMapOvr>
</p:sld>
</file>

<file path=ppt/theme/theme1.xml><?xml version="1.0" encoding="utf-8"?>
<a:theme xmlns:a="http://schemas.openxmlformats.org/drawingml/2006/main" name="0-Cover/Title Slide">
  <a:themeElements>
    <a:clrScheme name="MSDE 2024 Maryland Colors">
      <a:dk1>
        <a:srgbClr val="000000"/>
      </a:dk1>
      <a:lt1>
        <a:srgbClr val="FFFFFF"/>
      </a:lt1>
      <a:dk2>
        <a:srgbClr val="424242"/>
      </a:dk2>
      <a:lt2>
        <a:srgbClr val="EBE5EB"/>
      </a:lt2>
      <a:accent1>
        <a:srgbClr val="C50C3D"/>
      </a:accent1>
      <a:accent2>
        <a:srgbClr val="000000"/>
      </a:accent2>
      <a:accent3>
        <a:srgbClr val="FEC031"/>
      </a:accent3>
      <a:accent4>
        <a:srgbClr val="91959A"/>
      </a:accent4>
      <a:accent5>
        <a:srgbClr val="000000"/>
      </a:accent5>
      <a:accent6>
        <a:srgbClr val="303030"/>
      </a:accent6>
      <a:hlink>
        <a:srgbClr val="03589C"/>
      </a:hlink>
      <a:folHlink>
        <a:srgbClr val="035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83FD7159-D6DA-D340-BD52-85947496E67E}"/>
    </a:ext>
  </a:extLst>
</a:theme>
</file>

<file path=ppt/theme/theme2.xml><?xml version="1.0" encoding="utf-8"?>
<a:theme xmlns:a="http://schemas.openxmlformats.org/drawingml/2006/main" name="2-Chapter Slide Templat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Full Image (if needed)">
  <a:themeElements>
    <a:clrScheme name="MSDE 2024 Maryland Colors">
      <a:dk1>
        <a:srgbClr val="000000"/>
      </a:dk1>
      <a:lt1>
        <a:srgbClr val="FFFFFF"/>
      </a:lt1>
      <a:dk2>
        <a:srgbClr val="424242"/>
      </a:dk2>
      <a:lt2>
        <a:srgbClr val="EBE5EB"/>
      </a:lt2>
      <a:accent1>
        <a:srgbClr val="C50C3D"/>
      </a:accent1>
      <a:accent2>
        <a:srgbClr val="000000"/>
      </a:accent2>
      <a:accent3>
        <a:srgbClr val="FEC031"/>
      </a:accent3>
      <a:accent4>
        <a:srgbClr val="91959A"/>
      </a:accent4>
      <a:accent5>
        <a:srgbClr val="000000"/>
      </a:accent5>
      <a:accent6>
        <a:srgbClr val="303030"/>
      </a:accent6>
      <a:hlink>
        <a:srgbClr val="03589C"/>
      </a:hlink>
      <a:folHlink>
        <a:srgbClr val="035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E9358E0A-F224-BA40-BDF6-E7A6B4DDB944}"/>
    </a:ext>
  </a:extLst>
</a:theme>
</file>

<file path=ppt/theme/theme4.xml><?xml version="1.0" encoding="utf-8"?>
<a:theme xmlns:a="http://schemas.openxmlformats.org/drawingml/2006/main" name="3-Interior Slide Templates">
  <a:themeElements>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3E134465-9D56-0D45-B5FA-F0BB0DBC570A}"/>
    </a:ext>
  </a:extLst>
</a:theme>
</file>

<file path=ppt/theme/theme5.xml><?xml version="1.0" encoding="utf-8"?>
<a:theme xmlns:a="http://schemas.openxmlformats.org/drawingml/2006/main" name="2_3-Interior Slide Templates">
  <a:themeElements>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3E134465-9D56-0D45-B5FA-F0BB0DBC57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53e6dd9-2b1c-46f0-9d1e-e1a1561d43fb">
      <Terms xmlns="http://schemas.microsoft.com/office/infopath/2007/PartnerControls"/>
    </lcf76f155ced4ddcb4097134ff3c332f>
    <TaxCatchAll xmlns="0a1f0e41-b63f-40a5-8071-2446c263a79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13E784DEC76744A227BA61505705F0" ma:contentTypeVersion="6" ma:contentTypeDescription="Create a new document." ma:contentTypeScope="" ma:versionID="712c5c27eb93f401bbbfa4620836806b">
  <xsd:schema xmlns:xsd="http://www.w3.org/2001/XMLSchema" xmlns:xs="http://www.w3.org/2001/XMLSchema" xmlns:p="http://schemas.microsoft.com/office/2006/metadata/properties" xmlns:ns2="72c048e5-12ee-4b4a-9379-cfdaebeccf73" xmlns:ns3="253e6dd9-2b1c-46f0-9d1e-e1a1561d43fb" xmlns:ns4="0a1f0e41-b63f-40a5-8071-2446c263a792" targetNamespace="http://schemas.microsoft.com/office/2006/metadata/properties" ma:root="true" ma:fieldsID="b75ce401a33ddd00ae459d86b465d861" ns2:_="" ns3:_="" ns4:_="">
    <xsd:import namespace="72c048e5-12ee-4b4a-9379-cfdaebeccf73"/>
    <xsd:import namespace="253e6dd9-2b1c-46f0-9d1e-e1a1561d43fb"/>
    <xsd:import namespace="0a1f0e41-b63f-40a5-8071-2446c263a79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MediaServiceBillingMetadata" minOccurs="0"/>
                <xsd:element ref="ns3:lcf76f155ced4ddcb4097134ff3c332f" minOccurs="0"/>
                <xsd:element ref="ns4: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c048e5-12ee-4b4a-9379-cfdaebeccf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53e6dd9-2b1c-46f0-9d1e-e1a1561d43fb" elementFormDefault="qualified">
    <xsd:import namespace="http://schemas.microsoft.com/office/2006/documentManagement/types"/>
    <xsd:import namespace="http://schemas.microsoft.com/office/infopath/2007/PartnerControls"/>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c78962f-6a38-439a-a306-9a57fd521d5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1f0e41-b63f-40a5-8071-2446c263a79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4f84434-cf0f-4fa0-b644-4c215f404979}" ma:internalName="TaxCatchAll" ma:showField="CatchAllData" ma:web="0a1f0e41-b63f-40a5-8071-2446c263a7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F3FA5A-153E-4755-A728-BE7AD397CCA7}">
  <ds:schemaRefs>
    <ds:schemaRef ds:uri="http://schemas.microsoft.com/sharepoint/v3/contenttype/forms"/>
  </ds:schemaRefs>
</ds:datastoreItem>
</file>

<file path=customXml/itemProps2.xml><?xml version="1.0" encoding="utf-8"?>
<ds:datastoreItem xmlns:ds="http://schemas.openxmlformats.org/officeDocument/2006/customXml" ds:itemID="{D3AA30FB-6B36-4E2F-AF7B-BE47EFED3E5E}">
  <ds:schemaRefs>
    <ds:schemaRef ds:uri="http://schemas.microsoft.com/office/2006/metadata/properties"/>
    <ds:schemaRef ds:uri="http://www.w3.org/XML/1998/namespace"/>
    <ds:schemaRef ds:uri="http://purl.org/dc/elements/1.1/"/>
    <ds:schemaRef ds:uri="http://schemas.openxmlformats.org/package/2006/metadata/core-properties"/>
    <ds:schemaRef ds:uri="http://schemas.microsoft.com/office/infopath/2007/PartnerControls"/>
    <ds:schemaRef ds:uri="http://schemas.microsoft.com/office/2006/documentManagement/types"/>
    <ds:schemaRef ds:uri="http://purl.org/dc/dcmitype/"/>
    <ds:schemaRef ds:uri="3f78d3e7-32f2-46fc-9231-9bbc4c486b3d"/>
    <ds:schemaRef ds:uri="http://purl.org/dc/terms/"/>
  </ds:schemaRefs>
</ds:datastoreItem>
</file>

<file path=customXml/itemProps3.xml><?xml version="1.0" encoding="utf-8"?>
<ds:datastoreItem xmlns:ds="http://schemas.openxmlformats.org/officeDocument/2006/customXml" ds:itemID="{273C79EB-12A7-494F-8418-0A838FB486F1}"/>
</file>

<file path=docMetadata/LabelInfo.xml><?xml version="1.0" encoding="utf-8"?>
<clbl:labelList xmlns:clbl="http://schemas.microsoft.com/office/2020/mipLabelMetadata">
  <clbl:label id="{552cc353-c3e3-4e56-94b2-98f4d41ba18c}" enabled="0" method="" siteId="{552cc353-c3e3-4e56-94b2-98f4d41ba18c}" removed="1"/>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
  <TotalTime>22296</TotalTime>
  <Words>4840</Words>
  <Application>Microsoft Office PowerPoint</Application>
  <PresentationFormat>Widescreen</PresentationFormat>
  <Paragraphs>994</Paragraphs>
  <Slides>97</Slides>
  <Notes>54</Notes>
  <HiddenSlides>1</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97</vt:i4>
      </vt:variant>
    </vt:vector>
  </HeadingPairs>
  <TitlesOfParts>
    <vt:vector size="110" baseType="lpstr">
      <vt:lpstr>Calibri</vt:lpstr>
      <vt:lpstr>Arial</vt:lpstr>
      <vt:lpstr>Lato</vt:lpstr>
      <vt:lpstr>Arial,Sans-Serif</vt:lpstr>
      <vt:lpstr>Montserrat</vt:lpstr>
      <vt:lpstr>Montserrat SemiBold</vt:lpstr>
      <vt:lpstr>Lato Light</vt:lpstr>
      <vt:lpstr>Lato Black</vt:lpstr>
      <vt:lpstr>0-Cover/Title Slide</vt:lpstr>
      <vt:lpstr>2-Chapter Slide Templates</vt:lpstr>
      <vt:lpstr>3-Full Image (if needed)</vt:lpstr>
      <vt:lpstr>3-Interior Slide Templates</vt:lpstr>
      <vt:lpstr>2_3-Interior Slide Templates</vt:lpstr>
      <vt:lpstr>Spring 26 Training MCAP Assessments    </vt:lpstr>
      <vt:lpstr>Presentation Outline</vt:lpstr>
      <vt:lpstr>Introductions and Welcome</vt:lpstr>
      <vt:lpstr>Introductions and Welcome </vt:lpstr>
      <vt:lpstr>Spring 2026 Administration </vt:lpstr>
      <vt:lpstr>Spring Science 2026 Administration Dates</vt:lpstr>
      <vt:lpstr>Spring ELA/Math 2026 Administration Dates</vt:lpstr>
      <vt:lpstr>Spring Social Studies 2026 Administration Dates</vt:lpstr>
      <vt:lpstr>Spring Science 2026 Reporting Dates</vt:lpstr>
      <vt:lpstr>Spring ELA/Math 2026 Reporting Dates</vt:lpstr>
      <vt:lpstr>Spring Social Studies 2026 Reporting Dates</vt:lpstr>
      <vt:lpstr>Manuals - Test Coordinator Manual (TCM)</vt:lpstr>
      <vt:lpstr>Initial Orders</vt:lpstr>
      <vt:lpstr>Steps to place an additional order</vt:lpstr>
      <vt:lpstr>Additional Orders Continued</vt:lpstr>
      <vt:lpstr>Additional Orders Confirmed</vt:lpstr>
      <vt:lpstr>Getting Started</vt:lpstr>
      <vt:lpstr>Administration Requirements</vt:lpstr>
      <vt:lpstr>Launchpad</vt:lpstr>
      <vt:lpstr>Reminder</vt:lpstr>
      <vt:lpstr>Roles</vt:lpstr>
      <vt:lpstr>Required Fields</vt:lpstr>
      <vt:lpstr>New Fields</vt:lpstr>
      <vt:lpstr>Current Field Updates</vt:lpstr>
      <vt:lpstr>Primary Disability Type </vt:lpstr>
      <vt:lpstr>Guide to Importing Users</vt:lpstr>
      <vt:lpstr>Update to Error Message</vt:lpstr>
      <vt:lpstr>Welcome Emails</vt:lpstr>
      <vt:lpstr>Initiating a Transfer Request (LAC Only)</vt:lpstr>
      <vt:lpstr>Steps to Request Student Transfer (LAC Only)</vt:lpstr>
      <vt:lpstr>Transfer Requests Continued (LAC Only)</vt:lpstr>
      <vt:lpstr>Search Transfer Requests (LAC Only)</vt:lpstr>
      <vt:lpstr>Transfer Requests Email Notification (LAC Only)</vt:lpstr>
      <vt:lpstr>Accommodations &amp; Assignment Tags</vt:lpstr>
      <vt:lpstr>Purpose</vt:lpstr>
      <vt:lpstr>Assigning Accommodations – Import</vt:lpstr>
      <vt:lpstr>Assigning Accommodations – User Interface</vt:lpstr>
      <vt:lpstr>Form Driven – Online</vt:lpstr>
      <vt:lpstr>Form Driven – Online</vt:lpstr>
      <vt:lpstr>Text-to-Speech (1r) – Math, Science, and Social Studies (MAAAM, p. 24)</vt:lpstr>
      <vt:lpstr>Text-to-Speech (3i) – ELA/L (MAAAM, p. 42)</vt:lpstr>
      <vt:lpstr>Accommodations – Paper</vt:lpstr>
      <vt:lpstr>ADAM Accommodation Hierarchy</vt:lpstr>
      <vt:lpstr>Assignment tags</vt:lpstr>
      <vt:lpstr>Assistive Technology </vt:lpstr>
      <vt:lpstr>New: Co:Writer Retirement</vt:lpstr>
      <vt:lpstr>Proctor Group Reminders</vt:lpstr>
      <vt:lpstr>Proctor Groups</vt:lpstr>
      <vt:lpstr>Hiding Proctor Groups</vt:lpstr>
      <vt:lpstr>Proctor Group Button</vt:lpstr>
      <vt:lpstr>Moving Students Forward</vt:lpstr>
      <vt:lpstr>Administration Cheat Sheet</vt:lpstr>
      <vt:lpstr>Read Aloud </vt:lpstr>
      <vt:lpstr>Locking Proctor Groups</vt:lpstr>
      <vt:lpstr>Locking Proctor Groups (Student)</vt:lpstr>
      <vt:lpstr>ADAM – Administration</vt:lpstr>
      <vt:lpstr>Administration – Secured Testing</vt:lpstr>
      <vt:lpstr>Print Cards</vt:lpstr>
      <vt:lpstr>Print Cards</vt:lpstr>
      <vt:lpstr>Print Cards</vt:lpstr>
      <vt:lpstr>Seal Codes</vt:lpstr>
      <vt:lpstr>Student Details – Session Explorer</vt:lpstr>
      <vt:lpstr>Student Details – User Screen</vt:lpstr>
      <vt:lpstr>Student Details – Student Dashboard</vt:lpstr>
      <vt:lpstr>Multiple Grades</vt:lpstr>
      <vt:lpstr>Column Headers </vt:lpstr>
      <vt:lpstr>Administration Cards</vt:lpstr>
      <vt:lpstr>Session Review</vt:lpstr>
      <vt:lpstr>Accessing Student Dashboard</vt:lpstr>
      <vt:lpstr>Expanded Student View Options</vt:lpstr>
      <vt:lpstr>Tracking Shipments</vt:lpstr>
      <vt:lpstr>Accountability Codes</vt:lpstr>
      <vt:lpstr>Adding Accountability Codes</vt:lpstr>
      <vt:lpstr>Reporting</vt:lpstr>
      <vt:lpstr>New Role</vt:lpstr>
      <vt:lpstr>Performance Reports – SASID</vt:lpstr>
      <vt:lpstr>RCR, RCS, DPLS </vt:lpstr>
      <vt:lpstr>Reporting Category Roster (RCR)</vt:lpstr>
      <vt:lpstr>Reporting Category Summary (RCS)</vt:lpstr>
      <vt:lpstr>Demographic Performance Level Summary (DPLS)</vt:lpstr>
      <vt:lpstr>Demographic Performance Level Summary (DPLS)</vt:lpstr>
      <vt:lpstr>Demographic Performance Level Summary (DPLS)</vt:lpstr>
      <vt:lpstr>Report Assets Availability</vt:lpstr>
      <vt:lpstr>Report Assets (Scope)</vt:lpstr>
      <vt:lpstr>Report Assets (Bulk Download)</vt:lpstr>
      <vt:lpstr>Report Assets</vt:lpstr>
      <vt:lpstr>Support</vt:lpstr>
      <vt:lpstr>New MCAP Portal</vt:lpstr>
      <vt:lpstr>Customer Support</vt:lpstr>
      <vt:lpstr>Customer Support</vt:lpstr>
      <vt:lpstr>Customer Support - Technical</vt:lpstr>
      <vt:lpstr>Customer Support - TestNav</vt:lpstr>
      <vt:lpstr>Next Steps</vt:lpstr>
      <vt:lpstr>Training Administration – Non-Secure (MCAP Portal)</vt:lpstr>
      <vt:lpstr>Training Administration – HIGHLY RECOMMENDED</vt:lpstr>
      <vt:lpstr>Training Administration – LAC Practice Site</vt:lpstr>
      <vt:lpstr>Wrap-up and Closing Remarks</vt:lpstr>
    </vt:vector>
  </TitlesOfParts>
  <Manager/>
  <Company>Maryland State Department of Education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MCAP Spring 2026 Training</dc:title>
  <dc:subject>MCAP Spring 2026 Training</dc:subject>
  <dc:creator>Division of Assessment and Accountability</dc:creator>
  <cp:keywords>MCAP Spring 2026 Training</cp:keywords>
  <dc:description/>
  <cp:lastModifiedBy>Jennifer Ding -MSDE-</cp:lastModifiedBy>
  <cp:revision>7</cp:revision>
  <cp:lastPrinted>2021-09-23T15:58:33Z</cp:lastPrinted>
  <dcterms:created xsi:type="dcterms:W3CDTF">2006-08-16T00:00:00Z</dcterms:created>
  <dcterms:modified xsi:type="dcterms:W3CDTF">2026-01-23T19:52:54Z</dcterms:modified>
  <cp:category/>
  <dc:identifier>DAEpo2S8YWA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0x010100E213E784DEC76744A227BA61505705F0</vt:lpwstr>
  </property>
  <property fmtid="{D5CDD505-2E9C-101B-9397-08002B2CF9AE}" pid="3" name="MediaServiceImageTags">
    <vt:lpwstr/>
  </property>
</Properties>
</file>